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70" r:id="rId3"/>
    <p:sldId id="312" r:id="rId4"/>
    <p:sldId id="258" r:id="rId5"/>
    <p:sldId id="257" r:id="rId6"/>
    <p:sldId id="278" r:id="rId7"/>
    <p:sldId id="279" r:id="rId8"/>
    <p:sldId id="277" r:id="rId9"/>
    <p:sldId id="260" r:id="rId10"/>
    <p:sldId id="261" r:id="rId11"/>
    <p:sldId id="262" r:id="rId12"/>
    <p:sldId id="264" r:id="rId13"/>
    <p:sldId id="265" r:id="rId14"/>
    <p:sldId id="263" r:id="rId15"/>
    <p:sldId id="266" r:id="rId16"/>
    <p:sldId id="271" r:id="rId17"/>
    <p:sldId id="275" r:id="rId18"/>
    <p:sldId id="272" r:id="rId19"/>
    <p:sldId id="274" r:id="rId20"/>
    <p:sldId id="280" r:id="rId21"/>
    <p:sldId id="281" r:id="rId22"/>
    <p:sldId id="276" r:id="rId23"/>
    <p:sldId id="290" r:id="rId24"/>
    <p:sldId id="291" r:id="rId25"/>
    <p:sldId id="293" r:id="rId26"/>
    <p:sldId id="317" r:id="rId27"/>
    <p:sldId id="319" r:id="rId28"/>
    <p:sldId id="294" r:id="rId29"/>
    <p:sldId id="295" r:id="rId30"/>
    <p:sldId id="296" r:id="rId31"/>
    <p:sldId id="297" r:id="rId32"/>
    <p:sldId id="298" r:id="rId33"/>
    <p:sldId id="303" r:id="rId34"/>
    <p:sldId id="302" r:id="rId35"/>
    <p:sldId id="299" r:id="rId36"/>
    <p:sldId id="311" r:id="rId37"/>
    <p:sldId id="300" r:id="rId38"/>
    <p:sldId id="301" r:id="rId39"/>
    <p:sldId id="305" r:id="rId40"/>
    <p:sldId id="310" r:id="rId41"/>
    <p:sldId id="314" r:id="rId42"/>
    <p:sldId id="30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4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9" autoAdjust="0"/>
    <p:restoredTop sz="94660"/>
  </p:normalViewPr>
  <p:slideViewPr>
    <p:cSldViewPr snapToGrid="0" snapToObjects="1">
      <p:cViewPr varScale="1">
        <p:scale>
          <a:sx n="59" d="100"/>
          <a:sy n="59" d="100"/>
        </p:scale>
        <p:origin x="692" y="36"/>
      </p:cViewPr>
      <p:guideLst>
        <p:guide orient="horz" pos="2160"/>
        <p:guide pos="3840"/>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pg"/><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diagrams/_rels/data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 Id="rId5" Type="http://schemas.openxmlformats.org/officeDocument/2006/relationships/image" Target="../media/image27.gif"/><Relationship Id="rId4"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pg"/><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 Id="rId5" Type="http://schemas.openxmlformats.org/officeDocument/2006/relationships/image" Target="../media/image27.gif"/><Relationship Id="rId4"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D8B10-6803-4AE3-BABE-114E083944A4}" type="doc">
      <dgm:prSet loTypeId="urn:microsoft.com/office/officeart/2005/8/layout/vList4" loCatId="list" qsTypeId="urn:microsoft.com/office/officeart/2005/8/quickstyle/simple4" qsCatId="simple" csTypeId="urn:microsoft.com/office/officeart/2005/8/colors/accent0_1" csCatId="mainScheme" phldr="1"/>
      <dgm:spPr/>
      <dgm:t>
        <a:bodyPr/>
        <a:lstStyle/>
        <a:p>
          <a:endParaRPr lang="es-MX"/>
        </a:p>
      </dgm:t>
    </dgm:pt>
    <dgm:pt modelId="{075D6816-795C-4F99-9699-3FA630C25479}">
      <dgm:prSet phldrT="[Texto]" custT="1"/>
      <dgm:spPr/>
      <dgm:t>
        <a:bodyPr/>
        <a:lstStyle/>
        <a:p>
          <a:r>
            <a:rPr lang="es-MX" sz="1600" dirty="0"/>
            <a:t>Registro de asistencias a eventos por código “QR”.</a:t>
          </a:r>
          <a:endParaRPr lang="es-MX" sz="1600" b="1" dirty="0"/>
        </a:p>
      </dgm:t>
    </dgm:pt>
    <dgm:pt modelId="{57B25909-4097-46C6-A6DF-B3E050FD9C6A}" type="parTrans" cxnId="{D6A3EF16-AFCD-421F-940D-DD806ACFB298}">
      <dgm:prSet/>
      <dgm:spPr/>
      <dgm:t>
        <a:bodyPr/>
        <a:lstStyle/>
        <a:p>
          <a:endParaRPr lang="es-MX" sz="1600">
            <a:solidFill>
              <a:srgbClr val="003300"/>
            </a:solidFill>
          </a:endParaRPr>
        </a:p>
      </dgm:t>
    </dgm:pt>
    <dgm:pt modelId="{4F932856-8908-4DF5-B9D9-CFB686D359D3}" type="sibTrans" cxnId="{D6A3EF16-AFCD-421F-940D-DD806ACFB298}">
      <dgm:prSet/>
      <dgm:spPr/>
      <dgm:t>
        <a:bodyPr/>
        <a:lstStyle/>
        <a:p>
          <a:endParaRPr lang="es-MX" sz="1600">
            <a:solidFill>
              <a:srgbClr val="003300"/>
            </a:solidFill>
          </a:endParaRPr>
        </a:p>
      </dgm:t>
    </dgm:pt>
    <dgm:pt modelId="{32A6F74E-CCCC-405D-A603-67E5A104D02A}">
      <dgm:prSet phldrT="[Texto]" custT="1"/>
      <dgm:spPr/>
      <dgm:t>
        <a:bodyPr/>
        <a:lstStyle/>
        <a:p>
          <a:r>
            <a:rPr lang="es-MX" sz="1600" dirty="0"/>
            <a:t>Manejo de BDD en dispositivos móviles</a:t>
          </a:r>
          <a:endParaRPr lang="es-MX" sz="1600" b="1" dirty="0"/>
        </a:p>
      </dgm:t>
    </dgm:pt>
    <dgm:pt modelId="{5BB49D3F-7495-4D7E-86DD-EBDED314A7D4}" type="parTrans" cxnId="{A1BD1655-7448-4A95-B50C-E28BC00F5FFE}">
      <dgm:prSet/>
      <dgm:spPr/>
      <dgm:t>
        <a:bodyPr/>
        <a:lstStyle/>
        <a:p>
          <a:endParaRPr lang="es-MX" sz="1600">
            <a:solidFill>
              <a:srgbClr val="003300"/>
            </a:solidFill>
          </a:endParaRPr>
        </a:p>
      </dgm:t>
    </dgm:pt>
    <dgm:pt modelId="{15C7D181-575B-4C9E-9855-1049B919BA4B}" type="sibTrans" cxnId="{A1BD1655-7448-4A95-B50C-E28BC00F5FFE}">
      <dgm:prSet/>
      <dgm:spPr/>
      <dgm:t>
        <a:bodyPr/>
        <a:lstStyle/>
        <a:p>
          <a:endParaRPr lang="es-MX" sz="1600">
            <a:solidFill>
              <a:srgbClr val="003300"/>
            </a:solidFill>
          </a:endParaRPr>
        </a:p>
      </dgm:t>
    </dgm:pt>
    <dgm:pt modelId="{78DDBC8C-A223-4BB3-AD59-57EBE9E27C01}">
      <dgm:prSet phldrT="[Texto]" custT="1"/>
      <dgm:spPr/>
      <dgm:t>
        <a:bodyPr/>
        <a:lstStyle/>
        <a:p>
          <a:r>
            <a:rPr lang="es-MX" sz="1600" dirty="0"/>
            <a:t>Registro y seguimiento Actas de reunión</a:t>
          </a:r>
          <a:r>
            <a:rPr lang="es-ES" sz="1600" b="1" dirty="0"/>
            <a:t>.</a:t>
          </a:r>
          <a:endParaRPr lang="es-MX" sz="1600" b="1" dirty="0"/>
        </a:p>
      </dgm:t>
    </dgm:pt>
    <dgm:pt modelId="{F5A4569B-2F09-4B0C-9DA3-B9EFA5B7A4E6}" type="parTrans" cxnId="{B1671BDF-ED44-4DBC-B9F8-371817371F05}">
      <dgm:prSet/>
      <dgm:spPr/>
      <dgm:t>
        <a:bodyPr/>
        <a:lstStyle/>
        <a:p>
          <a:endParaRPr lang="es-MX" sz="1600">
            <a:solidFill>
              <a:srgbClr val="003300"/>
            </a:solidFill>
          </a:endParaRPr>
        </a:p>
      </dgm:t>
    </dgm:pt>
    <dgm:pt modelId="{D042BECD-13A7-436B-99ED-01A07853EEE2}" type="sibTrans" cxnId="{B1671BDF-ED44-4DBC-B9F8-371817371F05}">
      <dgm:prSet/>
      <dgm:spPr/>
      <dgm:t>
        <a:bodyPr/>
        <a:lstStyle/>
        <a:p>
          <a:endParaRPr lang="es-MX" sz="1600">
            <a:solidFill>
              <a:srgbClr val="003300"/>
            </a:solidFill>
          </a:endParaRPr>
        </a:p>
      </dgm:t>
    </dgm:pt>
    <dgm:pt modelId="{869787BB-49EF-49BF-A940-3B3174FE0186}">
      <dgm:prSet phldrT="[Texto]" custT="1"/>
      <dgm:spPr/>
      <dgm:t>
        <a:bodyPr/>
        <a:lstStyle/>
        <a:p>
          <a:r>
            <a:rPr lang="es-MX" sz="1600" dirty="0"/>
            <a:t>Control de usuarios y contraseñas</a:t>
          </a:r>
          <a:endParaRPr lang="es-MX" sz="1600" b="1" dirty="0"/>
        </a:p>
      </dgm:t>
    </dgm:pt>
    <dgm:pt modelId="{CD96D0BE-9D0B-4B51-9666-D4CDB919FB47}" type="sibTrans" cxnId="{73306D0F-7FFD-40B6-8B38-55CFE1107DE4}">
      <dgm:prSet/>
      <dgm:spPr/>
      <dgm:t>
        <a:bodyPr/>
        <a:lstStyle/>
        <a:p>
          <a:endParaRPr lang="es-MX" sz="1600">
            <a:solidFill>
              <a:srgbClr val="003300"/>
            </a:solidFill>
          </a:endParaRPr>
        </a:p>
      </dgm:t>
    </dgm:pt>
    <dgm:pt modelId="{0DB1F9F0-9EDD-451C-BA67-FDA72EF25CF7}" type="parTrans" cxnId="{73306D0F-7FFD-40B6-8B38-55CFE1107DE4}">
      <dgm:prSet/>
      <dgm:spPr/>
      <dgm:t>
        <a:bodyPr/>
        <a:lstStyle/>
        <a:p>
          <a:endParaRPr lang="es-MX" sz="1600">
            <a:solidFill>
              <a:srgbClr val="003300"/>
            </a:solidFill>
          </a:endParaRPr>
        </a:p>
      </dgm:t>
    </dgm:pt>
    <dgm:pt modelId="{85DD4FF7-734D-43F5-9074-8FD9E6F7C28A}">
      <dgm:prSet phldrT="[Texto]" custT="1"/>
      <dgm:spPr/>
      <dgm:t>
        <a:bodyPr/>
        <a:lstStyle/>
        <a:p>
          <a:r>
            <a:rPr lang="es-MX" sz="1600" dirty="0"/>
            <a:t>Usuarios con más de un rol</a:t>
          </a:r>
          <a:endParaRPr lang="es-MX" sz="1600" b="1" dirty="0"/>
        </a:p>
      </dgm:t>
    </dgm:pt>
    <dgm:pt modelId="{EDD550A8-FA7E-4A47-8AA0-0E70B23B3950}" type="sibTrans" cxnId="{5901C567-87BC-4652-89D3-EEABA2F850B9}">
      <dgm:prSet/>
      <dgm:spPr/>
      <dgm:t>
        <a:bodyPr/>
        <a:lstStyle/>
        <a:p>
          <a:endParaRPr lang="es-MX" sz="1600">
            <a:solidFill>
              <a:srgbClr val="003300"/>
            </a:solidFill>
          </a:endParaRPr>
        </a:p>
      </dgm:t>
    </dgm:pt>
    <dgm:pt modelId="{9C70438F-D95A-4240-B9FF-91D10575878F}" type="parTrans" cxnId="{5901C567-87BC-4652-89D3-EEABA2F850B9}">
      <dgm:prSet/>
      <dgm:spPr/>
      <dgm:t>
        <a:bodyPr/>
        <a:lstStyle/>
        <a:p>
          <a:endParaRPr lang="es-MX" sz="1600">
            <a:solidFill>
              <a:srgbClr val="003300"/>
            </a:solidFill>
          </a:endParaRPr>
        </a:p>
      </dgm:t>
    </dgm:pt>
    <dgm:pt modelId="{E05A17BE-BEA3-42C8-BB2F-703F6383CE24}">
      <dgm:prSet phldrT="[Texto]" custT="1"/>
      <dgm:spPr/>
      <dgm:t>
        <a:bodyPr/>
        <a:lstStyle/>
        <a:p>
          <a:r>
            <a:rPr lang="es-MX" sz="1600" b="0" dirty="0"/>
            <a:t>Usuarios del Sistema</a:t>
          </a:r>
        </a:p>
      </dgm:t>
    </dgm:pt>
    <dgm:pt modelId="{35DC6E8C-705F-4E5F-859A-61A588C00D5E}" type="parTrans" cxnId="{D51D38BB-E78F-436C-A5E6-EEEDBA76D187}">
      <dgm:prSet/>
      <dgm:spPr/>
      <dgm:t>
        <a:bodyPr/>
        <a:lstStyle/>
        <a:p>
          <a:endParaRPr lang="es-MX"/>
        </a:p>
      </dgm:t>
    </dgm:pt>
    <dgm:pt modelId="{96A32335-96D7-464E-A7E2-9435E57FBB34}" type="sibTrans" cxnId="{D51D38BB-E78F-436C-A5E6-EEEDBA76D187}">
      <dgm:prSet/>
      <dgm:spPr/>
      <dgm:t>
        <a:bodyPr/>
        <a:lstStyle/>
        <a:p>
          <a:endParaRPr lang="es-MX"/>
        </a:p>
      </dgm:t>
    </dgm:pt>
    <dgm:pt modelId="{89903C85-040C-4EE6-9CF6-1C99971BC934}" type="pres">
      <dgm:prSet presAssocID="{2AFD8B10-6803-4AE3-BABE-114E083944A4}" presName="linear" presStyleCnt="0">
        <dgm:presLayoutVars>
          <dgm:dir/>
          <dgm:resizeHandles val="exact"/>
        </dgm:presLayoutVars>
      </dgm:prSet>
      <dgm:spPr/>
    </dgm:pt>
    <dgm:pt modelId="{49F08A18-A19A-4843-A85E-CF6FCB6B0719}" type="pres">
      <dgm:prSet presAssocID="{E05A17BE-BEA3-42C8-BB2F-703F6383CE24}" presName="comp" presStyleCnt="0"/>
      <dgm:spPr/>
    </dgm:pt>
    <dgm:pt modelId="{5BFE736D-88A0-490E-9692-5C56195E9630}" type="pres">
      <dgm:prSet presAssocID="{E05A17BE-BEA3-42C8-BB2F-703F6383CE24}" presName="box" presStyleLbl="node1" presStyleIdx="0" presStyleCnt="6"/>
      <dgm:spPr/>
    </dgm:pt>
    <dgm:pt modelId="{DC81B60E-0222-4C1B-AEC7-5224359B83A5}" type="pres">
      <dgm:prSet presAssocID="{E05A17BE-BEA3-42C8-BB2F-703F6383CE24}"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D443F3BD-155C-4F2A-85E6-8ACAEFA20C61}" type="pres">
      <dgm:prSet presAssocID="{E05A17BE-BEA3-42C8-BB2F-703F6383CE24}" presName="text" presStyleLbl="node1" presStyleIdx="0" presStyleCnt="6">
        <dgm:presLayoutVars>
          <dgm:bulletEnabled val="1"/>
        </dgm:presLayoutVars>
      </dgm:prSet>
      <dgm:spPr/>
    </dgm:pt>
    <dgm:pt modelId="{172B4943-8058-4FF1-8B2C-282D2AB07E45}" type="pres">
      <dgm:prSet presAssocID="{96A32335-96D7-464E-A7E2-9435E57FBB34}" presName="spacer" presStyleCnt="0"/>
      <dgm:spPr/>
    </dgm:pt>
    <dgm:pt modelId="{6FE1A1DC-6F9D-41FB-9E8B-14177A35171F}" type="pres">
      <dgm:prSet presAssocID="{075D6816-795C-4F99-9699-3FA630C25479}" presName="comp" presStyleCnt="0"/>
      <dgm:spPr/>
    </dgm:pt>
    <dgm:pt modelId="{98494BDA-9657-420F-8F43-4E77ABB7312B}" type="pres">
      <dgm:prSet presAssocID="{075D6816-795C-4F99-9699-3FA630C25479}" presName="box" presStyleLbl="node1" presStyleIdx="1" presStyleCnt="6"/>
      <dgm:spPr/>
    </dgm:pt>
    <dgm:pt modelId="{CDA8DA80-D084-4F88-A300-D0B52C73D14F}" type="pres">
      <dgm:prSet presAssocID="{075D6816-795C-4F99-9699-3FA630C25479}" presName="img"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dgm:spPr>
    </dgm:pt>
    <dgm:pt modelId="{37071AD5-05B7-42B2-9330-2BAF7D59A557}" type="pres">
      <dgm:prSet presAssocID="{075D6816-795C-4F99-9699-3FA630C25479}" presName="text" presStyleLbl="node1" presStyleIdx="1" presStyleCnt="6">
        <dgm:presLayoutVars>
          <dgm:bulletEnabled val="1"/>
        </dgm:presLayoutVars>
      </dgm:prSet>
      <dgm:spPr/>
    </dgm:pt>
    <dgm:pt modelId="{7715ED97-478A-4E7B-B6C4-0E1CD346081E}" type="pres">
      <dgm:prSet presAssocID="{4F932856-8908-4DF5-B9D9-CFB686D359D3}" presName="spacer" presStyleCnt="0"/>
      <dgm:spPr/>
    </dgm:pt>
    <dgm:pt modelId="{9EC7D43A-527B-48CE-9721-7B64BEDD4098}" type="pres">
      <dgm:prSet presAssocID="{32A6F74E-CCCC-405D-A603-67E5A104D02A}" presName="comp" presStyleCnt="0"/>
      <dgm:spPr/>
    </dgm:pt>
    <dgm:pt modelId="{09473202-AF71-400D-AACA-7B882C7F6D25}" type="pres">
      <dgm:prSet presAssocID="{32A6F74E-CCCC-405D-A603-67E5A104D02A}" presName="box" presStyleLbl="node1" presStyleIdx="2" presStyleCnt="6"/>
      <dgm:spPr/>
    </dgm:pt>
    <dgm:pt modelId="{C86130BF-A7A5-42C3-986E-77148F00E722}" type="pres">
      <dgm:prSet presAssocID="{32A6F74E-CCCC-405D-A603-67E5A104D02A}" presName="img"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3975E627-7826-4C3F-A45C-8E7036D82E4F}" type="pres">
      <dgm:prSet presAssocID="{32A6F74E-CCCC-405D-A603-67E5A104D02A}" presName="text" presStyleLbl="node1" presStyleIdx="2" presStyleCnt="6">
        <dgm:presLayoutVars>
          <dgm:bulletEnabled val="1"/>
        </dgm:presLayoutVars>
      </dgm:prSet>
      <dgm:spPr/>
    </dgm:pt>
    <dgm:pt modelId="{D1083177-1E24-466C-BF09-BDB18B30F5B8}" type="pres">
      <dgm:prSet presAssocID="{15C7D181-575B-4C9E-9855-1049B919BA4B}" presName="spacer" presStyleCnt="0"/>
      <dgm:spPr/>
    </dgm:pt>
    <dgm:pt modelId="{7CD9EF34-48EA-4CE8-B079-2AAC024390CB}" type="pres">
      <dgm:prSet presAssocID="{78DDBC8C-A223-4BB3-AD59-57EBE9E27C01}" presName="comp" presStyleCnt="0"/>
      <dgm:spPr/>
    </dgm:pt>
    <dgm:pt modelId="{0C889A60-D216-4A75-858E-4D361C1E14D3}" type="pres">
      <dgm:prSet presAssocID="{78DDBC8C-A223-4BB3-AD59-57EBE9E27C01}" presName="box" presStyleLbl="node1" presStyleIdx="3" presStyleCnt="6"/>
      <dgm:spPr/>
    </dgm:pt>
    <dgm:pt modelId="{A50E56EE-6A64-4C57-ABF2-3393AD7237F3}" type="pres">
      <dgm:prSet presAssocID="{78DDBC8C-A223-4BB3-AD59-57EBE9E27C01}"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dgm:spPr>
    </dgm:pt>
    <dgm:pt modelId="{A7C45C0B-5941-46DE-863B-31B2B85B0061}" type="pres">
      <dgm:prSet presAssocID="{78DDBC8C-A223-4BB3-AD59-57EBE9E27C01}" presName="text" presStyleLbl="node1" presStyleIdx="3" presStyleCnt="6">
        <dgm:presLayoutVars>
          <dgm:bulletEnabled val="1"/>
        </dgm:presLayoutVars>
      </dgm:prSet>
      <dgm:spPr/>
    </dgm:pt>
    <dgm:pt modelId="{FDD1D158-0F00-43B1-B05C-819B64330E54}" type="pres">
      <dgm:prSet presAssocID="{D042BECD-13A7-436B-99ED-01A07853EEE2}" presName="spacer" presStyleCnt="0"/>
      <dgm:spPr/>
    </dgm:pt>
    <dgm:pt modelId="{3FD3D653-71B7-43F9-8F68-24F57676A957}" type="pres">
      <dgm:prSet presAssocID="{869787BB-49EF-49BF-A940-3B3174FE0186}" presName="comp" presStyleCnt="0"/>
      <dgm:spPr/>
    </dgm:pt>
    <dgm:pt modelId="{F5CA9AE2-954F-4B15-A6D4-CF4BEB200F60}" type="pres">
      <dgm:prSet presAssocID="{869787BB-49EF-49BF-A940-3B3174FE0186}" presName="box" presStyleLbl="node1" presStyleIdx="4" presStyleCnt="6"/>
      <dgm:spPr/>
    </dgm:pt>
    <dgm:pt modelId="{02750DDC-7F23-45B8-9164-7292DF44F826}" type="pres">
      <dgm:prSet presAssocID="{869787BB-49EF-49BF-A940-3B3174FE0186}" presName="img"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dgm:spPr>
    </dgm:pt>
    <dgm:pt modelId="{4302F2BD-25FD-49C7-A4FF-DA58B09EA566}" type="pres">
      <dgm:prSet presAssocID="{869787BB-49EF-49BF-A940-3B3174FE0186}" presName="text" presStyleLbl="node1" presStyleIdx="4" presStyleCnt="6">
        <dgm:presLayoutVars>
          <dgm:bulletEnabled val="1"/>
        </dgm:presLayoutVars>
      </dgm:prSet>
      <dgm:spPr/>
    </dgm:pt>
    <dgm:pt modelId="{75E28EAD-8A82-4084-9D84-9CE043622DF0}" type="pres">
      <dgm:prSet presAssocID="{CD96D0BE-9D0B-4B51-9666-D4CDB919FB47}" presName="spacer" presStyleCnt="0"/>
      <dgm:spPr/>
    </dgm:pt>
    <dgm:pt modelId="{C8EB3D0A-849A-4BD3-A3CD-416E3F62BD17}" type="pres">
      <dgm:prSet presAssocID="{85DD4FF7-734D-43F5-9074-8FD9E6F7C28A}" presName="comp" presStyleCnt="0"/>
      <dgm:spPr/>
    </dgm:pt>
    <dgm:pt modelId="{9756F336-8CCC-4CD7-AC2C-4124B8B09EE0}" type="pres">
      <dgm:prSet presAssocID="{85DD4FF7-734D-43F5-9074-8FD9E6F7C28A}" presName="box" presStyleLbl="node1" presStyleIdx="5" presStyleCnt="6"/>
      <dgm:spPr/>
    </dgm:pt>
    <dgm:pt modelId="{7431F574-C642-424D-BAFE-D12343F1DDB9}" type="pres">
      <dgm:prSet presAssocID="{85DD4FF7-734D-43F5-9074-8FD9E6F7C28A}" presName="img"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8000" r="-18000"/>
          </a:stretch>
        </a:blipFill>
      </dgm:spPr>
    </dgm:pt>
    <dgm:pt modelId="{9A20F622-E737-4CFA-A7B8-62E2126CA662}" type="pres">
      <dgm:prSet presAssocID="{85DD4FF7-734D-43F5-9074-8FD9E6F7C28A}" presName="text" presStyleLbl="node1" presStyleIdx="5" presStyleCnt="6">
        <dgm:presLayoutVars>
          <dgm:bulletEnabled val="1"/>
        </dgm:presLayoutVars>
      </dgm:prSet>
      <dgm:spPr/>
    </dgm:pt>
  </dgm:ptLst>
  <dgm:cxnLst>
    <dgm:cxn modelId="{7C334100-3318-4C76-8787-53FD060330CD}" type="presOf" srcId="{075D6816-795C-4F99-9699-3FA630C25479}" destId="{98494BDA-9657-420F-8F43-4E77ABB7312B}" srcOrd="0" destOrd="0" presId="urn:microsoft.com/office/officeart/2005/8/layout/vList4"/>
    <dgm:cxn modelId="{73306D0F-7FFD-40B6-8B38-55CFE1107DE4}" srcId="{2AFD8B10-6803-4AE3-BABE-114E083944A4}" destId="{869787BB-49EF-49BF-A940-3B3174FE0186}" srcOrd="4" destOrd="0" parTransId="{0DB1F9F0-9EDD-451C-BA67-FDA72EF25CF7}" sibTransId="{CD96D0BE-9D0B-4B51-9666-D4CDB919FB47}"/>
    <dgm:cxn modelId="{FD286813-105C-4AF6-80CA-C4602ACCE015}" type="presOf" srcId="{E05A17BE-BEA3-42C8-BB2F-703F6383CE24}" destId="{D443F3BD-155C-4F2A-85E6-8ACAEFA20C61}" srcOrd="1" destOrd="0" presId="urn:microsoft.com/office/officeart/2005/8/layout/vList4"/>
    <dgm:cxn modelId="{84760114-8F11-407F-BC2E-B0B552905CB6}" type="presOf" srcId="{869787BB-49EF-49BF-A940-3B3174FE0186}" destId="{4302F2BD-25FD-49C7-A4FF-DA58B09EA566}" srcOrd="1" destOrd="0" presId="urn:microsoft.com/office/officeart/2005/8/layout/vList4"/>
    <dgm:cxn modelId="{D6A3EF16-AFCD-421F-940D-DD806ACFB298}" srcId="{2AFD8B10-6803-4AE3-BABE-114E083944A4}" destId="{075D6816-795C-4F99-9699-3FA630C25479}" srcOrd="1" destOrd="0" parTransId="{57B25909-4097-46C6-A6DF-B3E050FD9C6A}" sibTransId="{4F932856-8908-4DF5-B9D9-CFB686D359D3}"/>
    <dgm:cxn modelId="{39628F1E-379A-4C93-A43A-C0D126D1DF62}" type="presOf" srcId="{32A6F74E-CCCC-405D-A603-67E5A104D02A}" destId="{3975E627-7826-4C3F-A45C-8E7036D82E4F}" srcOrd="1" destOrd="0" presId="urn:microsoft.com/office/officeart/2005/8/layout/vList4"/>
    <dgm:cxn modelId="{F1BEBD2D-F18A-4E41-A215-B8E25B63206F}" type="presOf" srcId="{85DD4FF7-734D-43F5-9074-8FD9E6F7C28A}" destId="{9756F336-8CCC-4CD7-AC2C-4124B8B09EE0}" srcOrd="0" destOrd="0" presId="urn:microsoft.com/office/officeart/2005/8/layout/vList4"/>
    <dgm:cxn modelId="{5901C567-87BC-4652-89D3-EEABA2F850B9}" srcId="{2AFD8B10-6803-4AE3-BABE-114E083944A4}" destId="{85DD4FF7-734D-43F5-9074-8FD9E6F7C28A}" srcOrd="5" destOrd="0" parTransId="{9C70438F-D95A-4240-B9FF-91D10575878F}" sibTransId="{EDD550A8-FA7E-4A47-8AA0-0E70B23B3950}"/>
    <dgm:cxn modelId="{AF3E0A48-FAA3-4C8A-A316-62E5F1E775AE}" type="presOf" srcId="{78DDBC8C-A223-4BB3-AD59-57EBE9E27C01}" destId="{0C889A60-D216-4A75-858E-4D361C1E14D3}" srcOrd="0" destOrd="0" presId="urn:microsoft.com/office/officeart/2005/8/layout/vList4"/>
    <dgm:cxn modelId="{38321848-6DDD-40E5-9931-894318D37078}" type="presOf" srcId="{85DD4FF7-734D-43F5-9074-8FD9E6F7C28A}" destId="{9A20F622-E737-4CFA-A7B8-62E2126CA662}" srcOrd="1" destOrd="0" presId="urn:microsoft.com/office/officeart/2005/8/layout/vList4"/>
    <dgm:cxn modelId="{643BDD53-BFB2-4217-8941-64BBE151AFD2}" type="presOf" srcId="{869787BB-49EF-49BF-A940-3B3174FE0186}" destId="{F5CA9AE2-954F-4B15-A6D4-CF4BEB200F60}" srcOrd="0" destOrd="0" presId="urn:microsoft.com/office/officeart/2005/8/layout/vList4"/>
    <dgm:cxn modelId="{A1BD1655-7448-4A95-B50C-E28BC00F5FFE}" srcId="{2AFD8B10-6803-4AE3-BABE-114E083944A4}" destId="{32A6F74E-CCCC-405D-A603-67E5A104D02A}" srcOrd="2" destOrd="0" parTransId="{5BB49D3F-7495-4D7E-86DD-EBDED314A7D4}" sibTransId="{15C7D181-575B-4C9E-9855-1049B919BA4B}"/>
    <dgm:cxn modelId="{03EDB1AB-736A-43A5-938A-3D74F637D413}" type="presOf" srcId="{075D6816-795C-4F99-9699-3FA630C25479}" destId="{37071AD5-05B7-42B2-9330-2BAF7D59A557}" srcOrd="1" destOrd="0" presId="urn:microsoft.com/office/officeart/2005/8/layout/vList4"/>
    <dgm:cxn modelId="{A9549CAC-4DDC-4AC1-AC94-5580F0DBD359}" type="presOf" srcId="{E05A17BE-BEA3-42C8-BB2F-703F6383CE24}" destId="{5BFE736D-88A0-490E-9692-5C56195E9630}" srcOrd="0" destOrd="0" presId="urn:microsoft.com/office/officeart/2005/8/layout/vList4"/>
    <dgm:cxn modelId="{768C6FAE-23B7-4C70-82F7-05B8859ED42F}" type="presOf" srcId="{78DDBC8C-A223-4BB3-AD59-57EBE9E27C01}" destId="{A7C45C0B-5941-46DE-863B-31B2B85B0061}" srcOrd="1" destOrd="0" presId="urn:microsoft.com/office/officeart/2005/8/layout/vList4"/>
    <dgm:cxn modelId="{2EDA7CBA-0902-40D8-A94C-9CBCEE5ED87B}" type="presOf" srcId="{2AFD8B10-6803-4AE3-BABE-114E083944A4}" destId="{89903C85-040C-4EE6-9CF6-1C99971BC934}" srcOrd="0" destOrd="0" presId="urn:microsoft.com/office/officeart/2005/8/layout/vList4"/>
    <dgm:cxn modelId="{D51D38BB-E78F-436C-A5E6-EEEDBA76D187}" srcId="{2AFD8B10-6803-4AE3-BABE-114E083944A4}" destId="{E05A17BE-BEA3-42C8-BB2F-703F6383CE24}" srcOrd="0" destOrd="0" parTransId="{35DC6E8C-705F-4E5F-859A-61A588C00D5E}" sibTransId="{96A32335-96D7-464E-A7E2-9435E57FBB34}"/>
    <dgm:cxn modelId="{B1671BDF-ED44-4DBC-B9F8-371817371F05}" srcId="{2AFD8B10-6803-4AE3-BABE-114E083944A4}" destId="{78DDBC8C-A223-4BB3-AD59-57EBE9E27C01}" srcOrd="3" destOrd="0" parTransId="{F5A4569B-2F09-4B0C-9DA3-B9EFA5B7A4E6}" sibTransId="{D042BECD-13A7-436B-99ED-01A07853EEE2}"/>
    <dgm:cxn modelId="{86B8E5DF-5625-4153-92A2-64D144639FFE}" type="presOf" srcId="{32A6F74E-CCCC-405D-A603-67E5A104D02A}" destId="{09473202-AF71-400D-AACA-7B882C7F6D25}" srcOrd="0" destOrd="0" presId="urn:microsoft.com/office/officeart/2005/8/layout/vList4"/>
    <dgm:cxn modelId="{7B783507-3C68-4F57-AA82-C39E292933F1}" type="presParOf" srcId="{89903C85-040C-4EE6-9CF6-1C99971BC934}" destId="{49F08A18-A19A-4843-A85E-CF6FCB6B0719}" srcOrd="0" destOrd="0" presId="urn:microsoft.com/office/officeart/2005/8/layout/vList4"/>
    <dgm:cxn modelId="{5B48962C-3384-4E0B-A7B0-112612DD19F2}" type="presParOf" srcId="{49F08A18-A19A-4843-A85E-CF6FCB6B0719}" destId="{5BFE736D-88A0-490E-9692-5C56195E9630}" srcOrd="0" destOrd="0" presId="urn:microsoft.com/office/officeart/2005/8/layout/vList4"/>
    <dgm:cxn modelId="{002FDAD1-9839-4B87-BE63-50C319F6A5CE}" type="presParOf" srcId="{49F08A18-A19A-4843-A85E-CF6FCB6B0719}" destId="{DC81B60E-0222-4C1B-AEC7-5224359B83A5}" srcOrd="1" destOrd="0" presId="urn:microsoft.com/office/officeart/2005/8/layout/vList4"/>
    <dgm:cxn modelId="{09E51D20-C892-484B-8ED5-FD839320314C}" type="presParOf" srcId="{49F08A18-A19A-4843-A85E-CF6FCB6B0719}" destId="{D443F3BD-155C-4F2A-85E6-8ACAEFA20C61}" srcOrd="2" destOrd="0" presId="urn:microsoft.com/office/officeart/2005/8/layout/vList4"/>
    <dgm:cxn modelId="{1EE65D04-4C21-4D7F-B4AB-A4B01C2A4FFB}" type="presParOf" srcId="{89903C85-040C-4EE6-9CF6-1C99971BC934}" destId="{172B4943-8058-4FF1-8B2C-282D2AB07E45}" srcOrd="1" destOrd="0" presId="urn:microsoft.com/office/officeart/2005/8/layout/vList4"/>
    <dgm:cxn modelId="{E7348786-E8E0-46DB-951B-9BC2207E9B74}" type="presParOf" srcId="{89903C85-040C-4EE6-9CF6-1C99971BC934}" destId="{6FE1A1DC-6F9D-41FB-9E8B-14177A35171F}" srcOrd="2" destOrd="0" presId="urn:microsoft.com/office/officeart/2005/8/layout/vList4"/>
    <dgm:cxn modelId="{B5451EE1-2796-4020-ABB8-63661B553BA8}" type="presParOf" srcId="{6FE1A1DC-6F9D-41FB-9E8B-14177A35171F}" destId="{98494BDA-9657-420F-8F43-4E77ABB7312B}" srcOrd="0" destOrd="0" presId="urn:microsoft.com/office/officeart/2005/8/layout/vList4"/>
    <dgm:cxn modelId="{8643A327-E4C5-4878-9F5B-E7E41BCAF573}" type="presParOf" srcId="{6FE1A1DC-6F9D-41FB-9E8B-14177A35171F}" destId="{CDA8DA80-D084-4F88-A300-D0B52C73D14F}" srcOrd="1" destOrd="0" presId="urn:microsoft.com/office/officeart/2005/8/layout/vList4"/>
    <dgm:cxn modelId="{03DF2B28-EE1C-47C9-B75E-279634F89CAC}" type="presParOf" srcId="{6FE1A1DC-6F9D-41FB-9E8B-14177A35171F}" destId="{37071AD5-05B7-42B2-9330-2BAF7D59A557}" srcOrd="2" destOrd="0" presId="urn:microsoft.com/office/officeart/2005/8/layout/vList4"/>
    <dgm:cxn modelId="{2A1C3626-7FA3-4E6F-879F-4F316CAEC4BF}" type="presParOf" srcId="{89903C85-040C-4EE6-9CF6-1C99971BC934}" destId="{7715ED97-478A-4E7B-B6C4-0E1CD346081E}" srcOrd="3" destOrd="0" presId="urn:microsoft.com/office/officeart/2005/8/layout/vList4"/>
    <dgm:cxn modelId="{6F9E85F0-91AA-49F7-9252-3BBA6FBF8A91}" type="presParOf" srcId="{89903C85-040C-4EE6-9CF6-1C99971BC934}" destId="{9EC7D43A-527B-48CE-9721-7B64BEDD4098}" srcOrd="4" destOrd="0" presId="urn:microsoft.com/office/officeart/2005/8/layout/vList4"/>
    <dgm:cxn modelId="{BF2ED95B-9E6B-40DD-A2C5-EA5C656E3C06}" type="presParOf" srcId="{9EC7D43A-527B-48CE-9721-7B64BEDD4098}" destId="{09473202-AF71-400D-AACA-7B882C7F6D25}" srcOrd="0" destOrd="0" presId="urn:microsoft.com/office/officeart/2005/8/layout/vList4"/>
    <dgm:cxn modelId="{E0E2F7B8-091C-4A37-AF4E-36104EAF0044}" type="presParOf" srcId="{9EC7D43A-527B-48CE-9721-7B64BEDD4098}" destId="{C86130BF-A7A5-42C3-986E-77148F00E722}" srcOrd="1" destOrd="0" presId="urn:microsoft.com/office/officeart/2005/8/layout/vList4"/>
    <dgm:cxn modelId="{FD4D0F8B-30BC-464E-90A6-E90EA3E07027}" type="presParOf" srcId="{9EC7D43A-527B-48CE-9721-7B64BEDD4098}" destId="{3975E627-7826-4C3F-A45C-8E7036D82E4F}" srcOrd="2" destOrd="0" presId="urn:microsoft.com/office/officeart/2005/8/layout/vList4"/>
    <dgm:cxn modelId="{CC291DC8-5651-400F-B5BD-59B8024AF238}" type="presParOf" srcId="{89903C85-040C-4EE6-9CF6-1C99971BC934}" destId="{D1083177-1E24-466C-BF09-BDB18B30F5B8}" srcOrd="5" destOrd="0" presId="urn:microsoft.com/office/officeart/2005/8/layout/vList4"/>
    <dgm:cxn modelId="{3FC9BD9E-ED2B-472D-AA09-436299851CDD}" type="presParOf" srcId="{89903C85-040C-4EE6-9CF6-1C99971BC934}" destId="{7CD9EF34-48EA-4CE8-B079-2AAC024390CB}" srcOrd="6" destOrd="0" presId="urn:microsoft.com/office/officeart/2005/8/layout/vList4"/>
    <dgm:cxn modelId="{069FE256-213B-4DE3-95A9-7DA9DD5A05E3}" type="presParOf" srcId="{7CD9EF34-48EA-4CE8-B079-2AAC024390CB}" destId="{0C889A60-D216-4A75-858E-4D361C1E14D3}" srcOrd="0" destOrd="0" presId="urn:microsoft.com/office/officeart/2005/8/layout/vList4"/>
    <dgm:cxn modelId="{0A1C2A3E-7ACD-42F7-92DD-3DAEA824E214}" type="presParOf" srcId="{7CD9EF34-48EA-4CE8-B079-2AAC024390CB}" destId="{A50E56EE-6A64-4C57-ABF2-3393AD7237F3}" srcOrd="1" destOrd="0" presId="urn:microsoft.com/office/officeart/2005/8/layout/vList4"/>
    <dgm:cxn modelId="{DBDFD83B-D32B-4708-AE9B-14203404DE88}" type="presParOf" srcId="{7CD9EF34-48EA-4CE8-B079-2AAC024390CB}" destId="{A7C45C0B-5941-46DE-863B-31B2B85B0061}" srcOrd="2" destOrd="0" presId="urn:microsoft.com/office/officeart/2005/8/layout/vList4"/>
    <dgm:cxn modelId="{6BD74188-2157-48C1-B0C1-3980D92D19FA}" type="presParOf" srcId="{89903C85-040C-4EE6-9CF6-1C99971BC934}" destId="{FDD1D158-0F00-43B1-B05C-819B64330E54}" srcOrd="7" destOrd="0" presId="urn:microsoft.com/office/officeart/2005/8/layout/vList4"/>
    <dgm:cxn modelId="{7638DD9F-CB72-4C5B-8E60-6EF7E8D025FE}" type="presParOf" srcId="{89903C85-040C-4EE6-9CF6-1C99971BC934}" destId="{3FD3D653-71B7-43F9-8F68-24F57676A957}" srcOrd="8" destOrd="0" presId="urn:microsoft.com/office/officeart/2005/8/layout/vList4"/>
    <dgm:cxn modelId="{A43E888E-52D0-4AD7-9AC0-6079BD10458C}" type="presParOf" srcId="{3FD3D653-71B7-43F9-8F68-24F57676A957}" destId="{F5CA9AE2-954F-4B15-A6D4-CF4BEB200F60}" srcOrd="0" destOrd="0" presId="urn:microsoft.com/office/officeart/2005/8/layout/vList4"/>
    <dgm:cxn modelId="{18F46292-E74B-4919-A169-F8062EB5D9BA}" type="presParOf" srcId="{3FD3D653-71B7-43F9-8F68-24F57676A957}" destId="{02750DDC-7F23-45B8-9164-7292DF44F826}" srcOrd="1" destOrd="0" presId="urn:microsoft.com/office/officeart/2005/8/layout/vList4"/>
    <dgm:cxn modelId="{0319CFC8-F5B0-449C-A4D6-A1C7CC9167B7}" type="presParOf" srcId="{3FD3D653-71B7-43F9-8F68-24F57676A957}" destId="{4302F2BD-25FD-49C7-A4FF-DA58B09EA566}" srcOrd="2" destOrd="0" presId="urn:microsoft.com/office/officeart/2005/8/layout/vList4"/>
    <dgm:cxn modelId="{1F54000C-AC8F-4B13-9588-AE60C71A4E0F}" type="presParOf" srcId="{89903C85-040C-4EE6-9CF6-1C99971BC934}" destId="{75E28EAD-8A82-4084-9D84-9CE043622DF0}" srcOrd="9" destOrd="0" presId="urn:microsoft.com/office/officeart/2005/8/layout/vList4"/>
    <dgm:cxn modelId="{15AB47F0-676D-4941-9AA6-29935F49D849}" type="presParOf" srcId="{89903C85-040C-4EE6-9CF6-1C99971BC934}" destId="{C8EB3D0A-849A-4BD3-A3CD-416E3F62BD17}" srcOrd="10" destOrd="0" presId="urn:microsoft.com/office/officeart/2005/8/layout/vList4"/>
    <dgm:cxn modelId="{FCBF66BF-7FA1-40E4-A9C6-DB06A34EFB1C}" type="presParOf" srcId="{C8EB3D0A-849A-4BD3-A3CD-416E3F62BD17}" destId="{9756F336-8CCC-4CD7-AC2C-4124B8B09EE0}" srcOrd="0" destOrd="0" presId="urn:microsoft.com/office/officeart/2005/8/layout/vList4"/>
    <dgm:cxn modelId="{1B41CA0F-30A2-4957-8F9B-EBB7FEDE3D76}" type="presParOf" srcId="{C8EB3D0A-849A-4BD3-A3CD-416E3F62BD17}" destId="{7431F574-C642-424D-BAFE-D12343F1DDB9}" srcOrd="1" destOrd="0" presId="urn:microsoft.com/office/officeart/2005/8/layout/vList4"/>
    <dgm:cxn modelId="{56120E0B-93E6-4674-B7DB-D9D320A05F0E}" type="presParOf" srcId="{C8EB3D0A-849A-4BD3-A3CD-416E3F62BD17}" destId="{9A20F622-E737-4CFA-A7B8-62E2126CA66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FD8B10-6803-4AE3-BABE-114E083944A4}" type="doc">
      <dgm:prSet loTypeId="urn:microsoft.com/office/officeart/2005/8/layout/vList4" loCatId="list" qsTypeId="urn:microsoft.com/office/officeart/2005/8/quickstyle/simple4" qsCatId="simple" csTypeId="urn:microsoft.com/office/officeart/2005/8/colors/accent0_1" csCatId="mainScheme" phldr="1"/>
      <dgm:spPr/>
      <dgm:t>
        <a:bodyPr/>
        <a:lstStyle/>
        <a:p>
          <a:endParaRPr lang="es-MX"/>
        </a:p>
      </dgm:t>
    </dgm:pt>
    <dgm:pt modelId="{075D6816-795C-4F99-9699-3FA630C25479}">
      <dgm:prSet phldrT="[Texto]" custT="1"/>
      <dgm:spPr/>
      <dgm:t>
        <a:bodyPr/>
        <a:lstStyle/>
        <a:p>
          <a:r>
            <a:rPr lang="es-MX" sz="1600" dirty="0"/>
            <a:t>Uso de videos-tutoriales.</a:t>
          </a:r>
          <a:endParaRPr lang="es-MX" sz="1600" b="1" dirty="0"/>
        </a:p>
      </dgm:t>
    </dgm:pt>
    <dgm:pt modelId="{57B25909-4097-46C6-A6DF-B3E050FD9C6A}" type="parTrans" cxnId="{D6A3EF16-AFCD-421F-940D-DD806ACFB298}">
      <dgm:prSet/>
      <dgm:spPr/>
      <dgm:t>
        <a:bodyPr/>
        <a:lstStyle/>
        <a:p>
          <a:endParaRPr lang="es-MX" sz="1600">
            <a:solidFill>
              <a:srgbClr val="003300"/>
            </a:solidFill>
          </a:endParaRPr>
        </a:p>
      </dgm:t>
    </dgm:pt>
    <dgm:pt modelId="{4F932856-8908-4DF5-B9D9-CFB686D359D3}" type="sibTrans" cxnId="{D6A3EF16-AFCD-421F-940D-DD806ACFB298}">
      <dgm:prSet/>
      <dgm:spPr/>
      <dgm:t>
        <a:bodyPr/>
        <a:lstStyle/>
        <a:p>
          <a:endParaRPr lang="es-MX" sz="1600">
            <a:solidFill>
              <a:srgbClr val="003300"/>
            </a:solidFill>
          </a:endParaRPr>
        </a:p>
      </dgm:t>
    </dgm:pt>
    <dgm:pt modelId="{78DDBC8C-A223-4BB3-AD59-57EBE9E27C01}">
      <dgm:prSet phldrT="[Texto]" custT="1"/>
      <dgm:spPr/>
      <dgm:t>
        <a:bodyPr/>
        <a:lstStyle/>
        <a:p>
          <a:r>
            <a:rPr lang="es-MX" sz="1600" dirty="0"/>
            <a:t>Manejo de Reportes</a:t>
          </a:r>
          <a:endParaRPr lang="es-MX" sz="1600" b="1" dirty="0"/>
        </a:p>
      </dgm:t>
    </dgm:pt>
    <dgm:pt modelId="{F5A4569B-2F09-4B0C-9DA3-B9EFA5B7A4E6}" type="parTrans" cxnId="{B1671BDF-ED44-4DBC-B9F8-371817371F05}">
      <dgm:prSet/>
      <dgm:spPr/>
      <dgm:t>
        <a:bodyPr/>
        <a:lstStyle/>
        <a:p>
          <a:endParaRPr lang="es-MX" sz="1600">
            <a:solidFill>
              <a:srgbClr val="003300"/>
            </a:solidFill>
          </a:endParaRPr>
        </a:p>
      </dgm:t>
    </dgm:pt>
    <dgm:pt modelId="{D042BECD-13A7-436B-99ED-01A07853EEE2}" type="sibTrans" cxnId="{B1671BDF-ED44-4DBC-B9F8-371817371F05}">
      <dgm:prSet/>
      <dgm:spPr/>
      <dgm:t>
        <a:bodyPr/>
        <a:lstStyle/>
        <a:p>
          <a:endParaRPr lang="es-MX" sz="1600">
            <a:solidFill>
              <a:srgbClr val="003300"/>
            </a:solidFill>
          </a:endParaRPr>
        </a:p>
      </dgm:t>
    </dgm:pt>
    <dgm:pt modelId="{869787BB-49EF-49BF-A940-3B3174FE0186}">
      <dgm:prSet phldrT="[Texto]" custT="1"/>
      <dgm:spPr/>
      <dgm:t>
        <a:bodyPr/>
        <a:lstStyle/>
        <a:p>
          <a:r>
            <a:rPr lang="es-MX" sz="1600" dirty="0"/>
            <a:t>Atención de “Tickets”.</a:t>
          </a:r>
          <a:endParaRPr lang="es-MX" sz="1600" b="1" dirty="0"/>
        </a:p>
      </dgm:t>
    </dgm:pt>
    <dgm:pt modelId="{CD96D0BE-9D0B-4B51-9666-D4CDB919FB47}" type="sibTrans" cxnId="{73306D0F-7FFD-40B6-8B38-55CFE1107DE4}">
      <dgm:prSet/>
      <dgm:spPr/>
      <dgm:t>
        <a:bodyPr/>
        <a:lstStyle/>
        <a:p>
          <a:endParaRPr lang="es-MX" sz="1600">
            <a:solidFill>
              <a:srgbClr val="003300"/>
            </a:solidFill>
          </a:endParaRPr>
        </a:p>
      </dgm:t>
    </dgm:pt>
    <dgm:pt modelId="{0DB1F9F0-9EDD-451C-BA67-FDA72EF25CF7}" type="parTrans" cxnId="{73306D0F-7FFD-40B6-8B38-55CFE1107DE4}">
      <dgm:prSet/>
      <dgm:spPr/>
      <dgm:t>
        <a:bodyPr/>
        <a:lstStyle/>
        <a:p>
          <a:endParaRPr lang="es-MX" sz="1600">
            <a:solidFill>
              <a:srgbClr val="003300"/>
            </a:solidFill>
          </a:endParaRPr>
        </a:p>
      </dgm:t>
    </dgm:pt>
    <dgm:pt modelId="{85DD4FF7-734D-43F5-9074-8FD9E6F7C28A}">
      <dgm:prSet phldrT="[Texto]" custT="1"/>
      <dgm:spPr/>
      <dgm:t>
        <a:bodyPr/>
        <a:lstStyle/>
        <a:p>
          <a:r>
            <a:rPr lang="es-MX" sz="1600" dirty="0"/>
            <a:t>Inconsistencias de la BDW</a:t>
          </a:r>
          <a:endParaRPr lang="es-MX" sz="1600" b="1" dirty="0"/>
        </a:p>
      </dgm:t>
    </dgm:pt>
    <dgm:pt modelId="{EDD550A8-FA7E-4A47-8AA0-0E70B23B3950}" type="sibTrans" cxnId="{5901C567-87BC-4652-89D3-EEABA2F850B9}">
      <dgm:prSet/>
      <dgm:spPr/>
      <dgm:t>
        <a:bodyPr/>
        <a:lstStyle/>
        <a:p>
          <a:endParaRPr lang="es-MX" sz="1600">
            <a:solidFill>
              <a:srgbClr val="003300"/>
            </a:solidFill>
          </a:endParaRPr>
        </a:p>
      </dgm:t>
    </dgm:pt>
    <dgm:pt modelId="{9C70438F-D95A-4240-B9FF-91D10575878F}" type="parTrans" cxnId="{5901C567-87BC-4652-89D3-EEABA2F850B9}">
      <dgm:prSet/>
      <dgm:spPr/>
      <dgm:t>
        <a:bodyPr/>
        <a:lstStyle/>
        <a:p>
          <a:endParaRPr lang="es-MX" sz="1600">
            <a:solidFill>
              <a:srgbClr val="003300"/>
            </a:solidFill>
          </a:endParaRPr>
        </a:p>
      </dgm:t>
    </dgm:pt>
    <dgm:pt modelId="{32A6F74E-CCCC-405D-A603-67E5A104D02A}">
      <dgm:prSet phldrT="[Texto]" custT="1"/>
      <dgm:spPr/>
      <dgm:t>
        <a:bodyPr/>
        <a:lstStyle/>
        <a:p>
          <a:r>
            <a:rPr lang="es-MX" sz="1600" dirty="0"/>
            <a:t>Análisis de Preguntas frecuentes</a:t>
          </a:r>
          <a:endParaRPr lang="es-MX" sz="1600" b="1" dirty="0"/>
        </a:p>
      </dgm:t>
    </dgm:pt>
    <dgm:pt modelId="{15C7D181-575B-4C9E-9855-1049B919BA4B}" type="sibTrans" cxnId="{A1BD1655-7448-4A95-B50C-E28BC00F5FFE}">
      <dgm:prSet/>
      <dgm:spPr/>
      <dgm:t>
        <a:bodyPr/>
        <a:lstStyle/>
        <a:p>
          <a:endParaRPr lang="es-MX" sz="1600">
            <a:solidFill>
              <a:srgbClr val="003300"/>
            </a:solidFill>
          </a:endParaRPr>
        </a:p>
      </dgm:t>
    </dgm:pt>
    <dgm:pt modelId="{5BB49D3F-7495-4D7E-86DD-EBDED314A7D4}" type="parTrans" cxnId="{A1BD1655-7448-4A95-B50C-E28BC00F5FFE}">
      <dgm:prSet/>
      <dgm:spPr/>
      <dgm:t>
        <a:bodyPr/>
        <a:lstStyle/>
        <a:p>
          <a:endParaRPr lang="es-MX" sz="1600">
            <a:solidFill>
              <a:srgbClr val="003300"/>
            </a:solidFill>
          </a:endParaRPr>
        </a:p>
      </dgm:t>
    </dgm:pt>
    <dgm:pt modelId="{90C16AE4-1F8A-48E4-A93C-FC9F7AE59218}" type="pres">
      <dgm:prSet presAssocID="{2AFD8B10-6803-4AE3-BABE-114E083944A4}" presName="linear" presStyleCnt="0">
        <dgm:presLayoutVars>
          <dgm:dir/>
          <dgm:resizeHandles val="exact"/>
        </dgm:presLayoutVars>
      </dgm:prSet>
      <dgm:spPr/>
    </dgm:pt>
    <dgm:pt modelId="{62791C0F-ECE9-4877-8C37-18ABDF4DBCEC}" type="pres">
      <dgm:prSet presAssocID="{075D6816-795C-4F99-9699-3FA630C25479}" presName="comp" presStyleCnt="0"/>
      <dgm:spPr/>
    </dgm:pt>
    <dgm:pt modelId="{C3F5CCCB-7DDE-48E7-8721-56DE85E050B6}" type="pres">
      <dgm:prSet presAssocID="{075D6816-795C-4F99-9699-3FA630C25479}" presName="box" presStyleLbl="node1" presStyleIdx="0" presStyleCnt="5"/>
      <dgm:spPr/>
    </dgm:pt>
    <dgm:pt modelId="{31269DCB-DF5F-4E36-BF15-FEEEC70955CF}" type="pres">
      <dgm:prSet presAssocID="{075D6816-795C-4F99-9699-3FA630C25479}"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A6D46BCC-C3B2-4DDE-AEE6-59703D870A49}" type="pres">
      <dgm:prSet presAssocID="{075D6816-795C-4F99-9699-3FA630C25479}" presName="text" presStyleLbl="node1" presStyleIdx="0" presStyleCnt="5">
        <dgm:presLayoutVars>
          <dgm:bulletEnabled val="1"/>
        </dgm:presLayoutVars>
      </dgm:prSet>
      <dgm:spPr/>
    </dgm:pt>
    <dgm:pt modelId="{D46EAAD2-F249-4113-BD2B-322356E88CDC}" type="pres">
      <dgm:prSet presAssocID="{4F932856-8908-4DF5-B9D9-CFB686D359D3}" presName="spacer" presStyleCnt="0"/>
      <dgm:spPr/>
    </dgm:pt>
    <dgm:pt modelId="{78183A5E-9FA9-4FFE-A645-03C64BE1598A}" type="pres">
      <dgm:prSet presAssocID="{32A6F74E-CCCC-405D-A603-67E5A104D02A}" presName="comp" presStyleCnt="0"/>
      <dgm:spPr/>
    </dgm:pt>
    <dgm:pt modelId="{CCFFADB1-ACF7-46CA-BC53-E4C11A14DACA}" type="pres">
      <dgm:prSet presAssocID="{32A6F74E-CCCC-405D-A603-67E5A104D02A}" presName="box" presStyleLbl="node1" presStyleIdx="1" presStyleCnt="5"/>
      <dgm:spPr/>
    </dgm:pt>
    <dgm:pt modelId="{977C826B-F740-4BDD-85F2-5BC6435996A0}" type="pres">
      <dgm:prSet presAssocID="{32A6F74E-CCCC-405D-A603-67E5A104D02A}"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9CA05B-16AB-4D6C-966F-9592F1AA1E92}" type="pres">
      <dgm:prSet presAssocID="{32A6F74E-CCCC-405D-A603-67E5A104D02A}" presName="text" presStyleLbl="node1" presStyleIdx="1" presStyleCnt="5">
        <dgm:presLayoutVars>
          <dgm:bulletEnabled val="1"/>
        </dgm:presLayoutVars>
      </dgm:prSet>
      <dgm:spPr/>
    </dgm:pt>
    <dgm:pt modelId="{EAD2F001-C457-45BF-B9F3-F579263CFDBD}" type="pres">
      <dgm:prSet presAssocID="{15C7D181-575B-4C9E-9855-1049B919BA4B}" presName="spacer" presStyleCnt="0"/>
      <dgm:spPr/>
    </dgm:pt>
    <dgm:pt modelId="{BF3F60D8-565F-493B-82D4-1489C135E4D8}" type="pres">
      <dgm:prSet presAssocID="{78DDBC8C-A223-4BB3-AD59-57EBE9E27C01}" presName="comp" presStyleCnt="0"/>
      <dgm:spPr/>
    </dgm:pt>
    <dgm:pt modelId="{191A7E86-97C0-4B55-94BE-99E692067886}" type="pres">
      <dgm:prSet presAssocID="{78DDBC8C-A223-4BB3-AD59-57EBE9E27C01}" presName="box" presStyleLbl="node1" presStyleIdx="2" presStyleCnt="5"/>
      <dgm:spPr/>
    </dgm:pt>
    <dgm:pt modelId="{ABCA2316-3418-4C51-AA96-864FC257CA7F}" type="pres">
      <dgm:prSet presAssocID="{78DDBC8C-A223-4BB3-AD59-57EBE9E27C01}"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3E6ECC5A-1EE6-457B-A577-D6543DEC897D}" type="pres">
      <dgm:prSet presAssocID="{78DDBC8C-A223-4BB3-AD59-57EBE9E27C01}" presName="text" presStyleLbl="node1" presStyleIdx="2" presStyleCnt="5">
        <dgm:presLayoutVars>
          <dgm:bulletEnabled val="1"/>
        </dgm:presLayoutVars>
      </dgm:prSet>
      <dgm:spPr/>
    </dgm:pt>
    <dgm:pt modelId="{B1A84D08-1778-44E7-BA8E-0AC80EAA4691}" type="pres">
      <dgm:prSet presAssocID="{D042BECD-13A7-436B-99ED-01A07853EEE2}" presName="spacer" presStyleCnt="0"/>
      <dgm:spPr/>
    </dgm:pt>
    <dgm:pt modelId="{5C992D7E-E8F9-418E-8F0B-51FF9FC0D425}" type="pres">
      <dgm:prSet presAssocID="{869787BB-49EF-49BF-A940-3B3174FE0186}" presName="comp" presStyleCnt="0"/>
      <dgm:spPr/>
    </dgm:pt>
    <dgm:pt modelId="{2A385E82-CBD2-49C3-AA17-9BC29C8B4FE3}" type="pres">
      <dgm:prSet presAssocID="{869787BB-49EF-49BF-A940-3B3174FE0186}" presName="box" presStyleLbl="node1" presStyleIdx="3" presStyleCnt="5"/>
      <dgm:spPr/>
    </dgm:pt>
    <dgm:pt modelId="{4F30F6C9-0C19-40BB-8F90-69F49E153875}" type="pres">
      <dgm:prSet presAssocID="{869787BB-49EF-49BF-A940-3B3174FE0186}"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dgm:spPr>
    </dgm:pt>
    <dgm:pt modelId="{BEED15A7-A54B-4F18-B1EA-5D20C88104D1}" type="pres">
      <dgm:prSet presAssocID="{869787BB-49EF-49BF-A940-3B3174FE0186}" presName="text" presStyleLbl="node1" presStyleIdx="3" presStyleCnt="5">
        <dgm:presLayoutVars>
          <dgm:bulletEnabled val="1"/>
        </dgm:presLayoutVars>
      </dgm:prSet>
      <dgm:spPr/>
    </dgm:pt>
    <dgm:pt modelId="{56FB3CEF-6612-46AF-890C-B7604A9E5DB9}" type="pres">
      <dgm:prSet presAssocID="{CD96D0BE-9D0B-4B51-9666-D4CDB919FB47}" presName="spacer" presStyleCnt="0"/>
      <dgm:spPr/>
    </dgm:pt>
    <dgm:pt modelId="{EB2D55A4-5792-41B8-B798-21ED0E7E2E2B}" type="pres">
      <dgm:prSet presAssocID="{85DD4FF7-734D-43F5-9074-8FD9E6F7C28A}" presName="comp" presStyleCnt="0"/>
      <dgm:spPr/>
    </dgm:pt>
    <dgm:pt modelId="{A9A62473-D68D-41C0-9AB8-9E3C4A68234A}" type="pres">
      <dgm:prSet presAssocID="{85DD4FF7-734D-43F5-9074-8FD9E6F7C28A}" presName="box" presStyleLbl="node1" presStyleIdx="4" presStyleCnt="5"/>
      <dgm:spPr/>
    </dgm:pt>
    <dgm:pt modelId="{7E4C6C20-BF6F-4C35-AA48-FB45850B70A1}" type="pres">
      <dgm:prSet presAssocID="{85DD4FF7-734D-43F5-9074-8FD9E6F7C28A}"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5D67CB5E-82C8-49DA-8B6B-CF460326F24B}" type="pres">
      <dgm:prSet presAssocID="{85DD4FF7-734D-43F5-9074-8FD9E6F7C28A}" presName="text" presStyleLbl="node1" presStyleIdx="4" presStyleCnt="5">
        <dgm:presLayoutVars>
          <dgm:bulletEnabled val="1"/>
        </dgm:presLayoutVars>
      </dgm:prSet>
      <dgm:spPr/>
    </dgm:pt>
  </dgm:ptLst>
  <dgm:cxnLst>
    <dgm:cxn modelId="{FECC7D03-C5B6-4C0F-95A4-6758C233199F}" type="presOf" srcId="{869787BB-49EF-49BF-A940-3B3174FE0186}" destId="{2A385E82-CBD2-49C3-AA17-9BC29C8B4FE3}" srcOrd="0" destOrd="0" presId="urn:microsoft.com/office/officeart/2005/8/layout/vList4"/>
    <dgm:cxn modelId="{D68E8F0E-EF73-4AB1-8C73-518CB00BA5B3}" type="presOf" srcId="{075D6816-795C-4F99-9699-3FA630C25479}" destId="{C3F5CCCB-7DDE-48E7-8721-56DE85E050B6}" srcOrd="0" destOrd="0" presId="urn:microsoft.com/office/officeart/2005/8/layout/vList4"/>
    <dgm:cxn modelId="{73306D0F-7FFD-40B6-8B38-55CFE1107DE4}" srcId="{2AFD8B10-6803-4AE3-BABE-114E083944A4}" destId="{869787BB-49EF-49BF-A940-3B3174FE0186}" srcOrd="3" destOrd="0" parTransId="{0DB1F9F0-9EDD-451C-BA67-FDA72EF25CF7}" sibTransId="{CD96D0BE-9D0B-4B51-9666-D4CDB919FB47}"/>
    <dgm:cxn modelId="{D6A3EF16-AFCD-421F-940D-DD806ACFB298}" srcId="{2AFD8B10-6803-4AE3-BABE-114E083944A4}" destId="{075D6816-795C-4F99-9699-3FA630C25479}" srcOrd="0" destOrd="0" parTransId="{57B25909-4097-46C6-A6DF-B3E050FD9C6A}" sibTransId="{4F932856-8908-4DF5-B9D9-CFB686D359D3}"/>
    <dgm:cxn modelId="{9B117B32-4532-4435-B300-40FF612079A4}" type="presOf" srcId="{78DDBC8C-A223-4BB3-AD59-57EBE9E27C01}" destId="{3E6ECC5A-1EE6-457B-A577-D6543DEC897D}" srcOrd="1" destOrd="0" presId="urn:microsoft.com/office/officeart/2005/8/layout/vList4"/>
    <dgm:cxn modelId="{5901C567-87BC-4652-89D3-EEABA2F850B9}" srcId="{2AFD8B10-6803-4AE3-BABE-114E083944A4}" destId="{85DD4FF7-734D-43F5-9074-8FD9E6F7C28A}" srcOrd="4" destOrd="0" parTransId="{9C70438F-D95A-4240-B9FF-91D10575878F}" sibTransId="{EDD550A8-FA7E-4A47-8AA0-0E70B23B3950}"/>
    <dgm:cxn modelId="{76870571-14CE-4857-A904-3A311A6B6D04}" type="presOf" srcId="{85DD4FF7-734D-43F5-9074-8FD9E6F7C28A}" destId="{5D67CB5E-82C8-49DA-8B6B-CF460326F24B}" srcOrd="1" destOrd="0" presId="urn:microsoft.com/office/officeart/2005/8/layout/vList4"/>
    <dgm:cxn modelId="{A1BD1655-7448-4A95-B50C-E28BC00F5FFE}" srcId="{2AFD8B10-6803-4AE3-BABE-114E083944A4}" destId="{32A6F74E-CCCC-405D-A603-67E5A104D02A}" srcOrd="1" destOrd="0" parTransId="{5BB49D3F-7495-4D7E-86DD-EBDED314A7D4}" sibTransId="{15C7D181-575B-4C9E-9855-1049B919BA4B}"/>
    <dgm:cxn modelId="{6A86ED58-E023-4DDC-9354-C944E809EE91}" type="presOf" srcId="{075D6816-795C-4F99-9699-3FA630C25479}" destId="{A6D46BCC-C3B2-4DDE-AEE6-59703D870A49}" srcOrd="1" destOrd="0" presId="urn:microsoft.com/office/officeart/2005/8/layout/vList4"/>
    <dgm:cxn modelId="{21668C8F-E11A-48F6-B6C3-741EBBEE0BB6}" type="presOf" srcId="{32A6F74E-CCCC-405D-A603-67E5A104D02A}" destId="{AB9CA05B-16AB-4D6C-966F-9592F1AA1E92}" srcOrd="1" destOrd="0" presId="urn:microsoft.com/office/officeart/2005/8/layout/vList4"/>
    <dgm:cxn modelId="{6931F8A6-7921-471F-829A-8178662C3DDF}" type="presOf" srcId="{2AFD8B10-6803-4AE3-BABE-114E083944A4}" destId="{90C16AE4-1F8A-48E4-A93C-FC9F7AE59218}" srcOrd="0" destOrd="0" presId="urn:microsoft.com/office/officeart/2005/8/layout/vList4"/>
    <dgm:cxn modelId="{AAA88DB3-9D81-4026-82A7-9D86C75E2758}" type="presOf" srcId="{32A6F74E-CCCC-405D-A603-67E5A104D02A}" destId="{CCFFADB1-ACF7-46CA-BC53-E4C11A14DACA}" srcOrd="0" destOrd="0" presId="urn:microsoft.com/office/officeart/2005/8/layout/vList4"/>
    <dgm:cxn modelId="{9C4A22C4-D8B8-472E-A0DB-D7B1BDC499EE}" type="presOf" srcId="{869787BB-49EF-49BF-A940-3B3174FE0186}" destId="{BEED15A7-A54B-4F18-B1EA-5D20C88104D1}" srcOrd="1" destOrd="0" presId="urn:microsoft.com/office/officeart/2005/8/layout/vList4"/>
    <dgm:cxn modelId="{4829A5CF-7DA5-4C95-9F09-F6896BD374ED}" type="presOf" srcId="{85DD4FF7-734D-43F5-9074-8FD9E6F7C28A}" destId="{A9A62473-D68D-41C0-9AB8-9E3C4A68234A}" srcOrd="0" destOrd="0" presId="urn:microsoft.com/office/officeart/2005/8/layout/vList4"/>
    <dgm:cxn modelId="{B1671BDF-ED44-4DBC-B9F8-371817371F05}" srcId="{2AFD8B10-6803-4AE3-BABE-114E083944A4}" destId="{78DDBC8C-A223-4BB3-AD59-57EBE9E27C01}" srcOrd="2" destOrd="0" parTransId="{F5A4569B-2F09-4B0C-9DA3-B9EFA5B7A4E6}" sibTransId="{D042BECD-13A7-436B-99ED-01A07853EEE2}"/>
    <dgm:cxn modelId="{03D0B4E8-305D-402E-9E3B-C3DFBA4FCEC3}" type="presOf" srcId="{78DDBC8C-A223-4BB3-AD59-57EBE9E27C01}" destId="{191A7E86-97C0-4B55-94BE-99E692067886}" srcOrd="0" destOrd="0" presId="urn:microsoft.com/office/officeart/2005/8/layout/vList4"/>
    <dgm:cxn modelId="{28004305-D883-4F9E-80E6-300C6580662E}" type="presParOf" srcId="{90C16AE4-1F8A-48E4-A93C-FC9F7AE59218}" destId="{62791C0F-ECE9-4877-8C37-18ABDF4DBCEC}" srcOrd="0" destOrd="0" presId="urn:microsoft.com/office/officeart/2005/8/layout/vList4"/>
    <dgm:cxn modelId="{5F37E5DD-87EB-4C82-8698-E152C4E58B61}" type="presParOf" srcId="{62791C0F-ECE9-4877-8C37-18ABDF4DBCEC}" destId="{C3F5CCCB-7DDE-48E7-8721-56DE85E050B6}" srcOrd="0" destOrd="0" presId="urn:microsoft.com/office/officeart/2005/8/layout/vList4"/>
    <dgm:cxn modelId="{9B25A144-C2B8-4C88-8A87-E45CC8766579}" type="presParOf" srcId="{62791C0F-ECE9-4877-8C37-18ABDF4DBCEC}" destId="{31269DCB-DF5F-4E36-BF15-FEEEC70955CF}" srcOrd="1" destOrd="0" presId="urn:microsoft.com/office/officeart/2005/8/layout/vList4"/>
    <dgm:cxn modelId="{D093179C-367E-4338-BE95-7D658E846167}" type="presParOf" srcId="{62791C0F-ECE9-4877-8C37-18ABDF4DBCEC}" destId="{A6D46BCC-C3B2-4DDE-AEE6-59703D870A49}" srcOrd="2" destOrd="0" presId="urn:microsoft.com/office/officeart/2005/8/layout/vList4"/>
    <dgm:cxn modelId="{83022936-31F6-4155-954A-45AC2114FCFC}" type="presParOf" srcId="{90C16AE4-1F8A-48E4-A93C-FC9F7AE59218}" destId="{D46EAAD2-F249-4113-BD2B-322356E88CDC}" srcOrd="1" destOrd="0" presId="urn:microsoft.com/office/officeart/2005/8/layout/vList4"/>
    <dgm:cxn modelId="{406452A8-F0DC-41B7-993F-70D1318483A6}" type="presParOf" srcId="{90C16AE4-1F8A-48E4-A93C-FC9F7AE59218}" destId="{78183A5E-9FA9-4FFE-A645-03C64BE1598A}" srcOrd="2" destOrd="0" presId="urn:microsoft.com/office/officeart/2005/8/layout/vList4"/>
    <dgm:cxn modelId="{A6FA32B3-8DAD-42D5-8B83-D12A306CD2DE}" type="presParOf" srcId="{78183A5E-9FA9-4FFE-A645-03C64BE1598A}" destId="{CCFFADB1-ACF7-46CA-BC53-E4C11A14DACA}" srcOrd="0" destOrd="0" presId="urn:microsoft.com/office/officeart/2005/8/layout/vList4"/>
    <dgm:cxn modelId="{58B2E399-2B37-4649-9188-60949D8DFD46}" type="presParOf" srcId="{78183A5E-9FA9-4FFE-A645-03C64BE1598A}" destId="{977C826B-F740-4BDD-85F2-5BC6435996A0}" srcOrd="1" destOrd="0" presId="urn:microsoft.com/office/officeart/2005/8/layout/vList4"/>
    <dgm:cxn modelId="{D9722414-332F-4EAB-B526-70EE24D1D7C0}" type="presParOf" srcId="{78183A5E-9FA9-4FFE-A645-03C64BE1598A}" destId="{AB9CA05B-16AB-4D6C-966F-9592F1AA1E92}" srcOrd="2" destOrd="0" presId="urn:microsoft.com/office/officeart/2005/8/layout/vList4"/>
    <dgm:cxn modelId="{BE82CE28-E259-4AFB-9644-59875D66260F}" type="presParOf" srcId="{90C16AE4-1F8A-48E4-A93C-FC9F7AE59218}" destId="{EAD2F001-C457-45BF-B9F3-F579263CFDBD}" srcOrd="3" destOrd="0" presId="urn:microsoft.com/office/officeart/2005/8/layout/vList4"/>
    <dgm:cxn modelId="{E32E380E-DDE5-44A0-9517-9FF41C943D0C}" type="presParOf" srcId="{90C16AE4-1F8A-48E4-A93C-FC9F7AE59218}" destId="{BF3F60D8-565F-493B-82D4-1489C135E4D8}" srcOrd="4" destOrd="0" presId="urn:microsoft.com/office/officeart/2005/8/layout/vList4"/>
    <dgm:cxn modelId="{726E17E1-5C45-4A16-84BC-89E07B67DEE4}" type="presParOf" srcId="{BF3F60D8-565F-493B-82D4-1489C135E4D8}" destId="{191A7E86-97C0-4B55-94BE-99E692067886}" srcOrd="0" destOrd="0" presId="urn:microsoft.com/office/officeart/2005/8/layout/vList4"/>
    <dgm:cxn modelId="{CA2D2A40-D1BB-497D-AC6E-4654428438CD}" type="presParOf" srcId="{BF3F60D8-565F-493B-82D4-1489C135E4D8}" destId="{ABCA2316-3418-4C51-AA96-864FC257CA7F}" srcOrd="1" destOrd="0" presId="urn:microsoft.com/office/officeart/2005/8/layout/vList4"/>
    <dgm:cxn modelId="{102B06E4-54FD-4DFD-8E1B-0253C0839D97}" type="presParOf" srcId="{BF3F60D8-565F-493B-82D4-1489C135E4D8}" destId="{3E6ECC5A-1EE6-457B-A577-D6543DEC897D}" srcOrd="2" destOrd="0" presId="urn:microsoft.com/office/officeart/2005/8/layout/vList4"/>
    <dgm:cxn modelId="{6BA125CE-E213-4E7F-89B9-CC886C99A2D7}" type="presParOf" srcId="{90C16AE4-1F8A-48E4-A93C-FC9F7AE59218}" destId="{B1A84D08-1778-44E7-BA8E-0AC80EAA4691}" srcOrd="5" destOrd="0" presId="urn:microsoft.com/office/officeart/2005/8/layout/vList4"/>
    <dgm:cxn modelId="{C7E5ED85-82C9-40A1-9575-D92B7EEAFBA4}" type="presParOf" srcId="{90C16AE4-1F8A-48E4-A93C-FC9F7AE59218}" destId="{5C992D7E-E8F9-418E-8F0B-51FF9FC0D425}" srcOrd="6" destOrd="0" presId="urn:microsoft.com/office/officeart/2005/8/layout/vList4"/>
    <dgm:cxn modelId="{1CDF1A18-F477-41A8-97CD-4464B078D722}" type="presParOf" srcId="{5C992D7E-E8F9-418E-8F0B-51FF9FC0D425}" destId="{2A385E82-CBD2-49C3-AA17-9BC29C8B4FE3}" srcOrd="0" destOrd="0" presId="urn:microsoft.com/office/officeart/2005/8/layout/vList4"/>
    <dgm:cxn modelId="{59AF2065-6583-4BEA-978D-6E27C4DE4156}" type="presParOf" srcId="{5C992D7E-E8F9-418E-8F0B-51FF9FC0D425}" destId="{4F30F6C9-0C19-40BB-8F90-69F49E153875}" srcOrd="1" destOrd="0" presId="urn:microsoft.com/office/officeart/2005/8/layout/vList4"/>
    <dgm:cxn modelId="{7A30694B-50F0-4CAE-85E2-9989DFFFBBA1}" type="presParOf" srcId="{5C992D7E-E8F9-418E-8F0B-51FF9FC0D425}" destId="{BEED15A7-A54B-4F18-B1EA-5D20C88104D1}" srcOrd="2" destOrd="0" presId="urn:microsoft.com/office/officeart/2005/8/layout/vList4"/>
    <dgm:cxn modelId="{C31A50D4-A61A-43F4-A6C7-352E56DE107B}" type="presParOf" srcId="{90C16AE4-1F8A-48E4-A93C-FC9F7AE59218}" destId="{56FB3CEF-6612-46AF-890C-B7604A9E5DB9}" srcOrd="7" destOrd="0" presId="urn:microsoft.com/office/officeart/2005/8/layout/vList4"/>
    <dgm:cxn modelId="{C0CDC902-3F0E-49C5-873A-C61FAB4529E9}" type="presParOf" srcId="{90C16AE4-1F8A-48E4-A93C-FC9F7AE59218}" destId="{EB2D55A4-5792-41B8-B798-21ED0E7E2E2B}" srcOrd="8" destOrd="0" presId="urn:microsoft.com/office/officeart/2005/8/layout/vList4"/>
    <dgm:cxn modelId="{F4C7FFC2-9265-4179-8C59-D040EC5BB129}" type="presParOf" srcId="{EB2D55A4-5792-41B8-B798-21ED0E7E2E2B}" destId="{A9A62473-D68D-41C0-9AB8-9E3C4A68234A}" srcOrd="0" destOrd="0" presId="urn:microsoft.com/office/officeart/2005/8/layout/vList4"/>
    <dgm:cxn modelId="{4289528B-B2C4-49EB-BF30-A8D39AAD8BCD}" type="presParOf" srcId="{EB2D55A4-5792-41B8-B798-21ED0E7E2E2B}" destId="{7E4C6C20-BF6F-4C35-AA48-FB45850B70A1}" srcOrd="1" destOrd="0" presId="urn:microsoft.com/office/officeart/2005/8/layout/vList4"/>
    <dgm:cxn modelId="{12FA2490-AE0E-46F9-8D2F-584D0202BB34}" type="presParOf" srcId="{EB2D55A4-5792-41B8-B798-21ED0E7E2E2B}" destId="{5D67CB5E-82C8-49DA-8B6B-CF460326F24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E736D-88A0-490E-9692-5C56195E9630}">
      <dsp:nvSpPr>
        <dsp:cNvPr id="0" name=""/>
        <dsp:cNvSpPr/>
      </dsp:nvSpPr>
      <dsp:spPr>
        <a:xfrm>
          <a:off x="0" y="0"/>
          <a:ext cx="4281055" cy="7884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b="0" kern="1200" dirty="0"/>
            <a:t>Usuarios del Sistema</a:t>
          </a:r>
        </a:p>
      </dsp:txBody>
      <dsp:txXfrm>
        <a:off x="935056" y="0"/>
        <a:ext cx="3345998" cy="788450"/>
      </dsp:txXfrm>
    </dsp:sp>
    <dsp:sp modelId="{DC81B60E-0222-4C1B-AEC7-5224359B83A5}">
      <dsp:nvSpPr>
        <dsp:cNvPr id="0" name=""/>
        <dsp:cNvSpPr/>
      </dsp:nvSpPr>
      <dsp:spPr>
        <a:xfrm>
          <a:off x="78845" y="78845"/>
          <a:ext cx="856211" cy="6307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8494BDA-9657-420F-8F43-4E77ABB7312B}">
      <dsp:nvSpPr>
        <dsp:cNvPr id="0" name=""/>
        <dsp:cNvSpPr/>
      </dsp:nvSpPr>
      <dsp:spPr>
        <a:xfrm>
          <a:off x="0" y="867295"/>
          <a:ext cx="4281055" cy="7884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Registro de asistencias a eventos por código “QR”.</a:t>
          </a:r>
          <a:endParaRPr lang="es-MX" sz="1600" b="1" kern="1200" dirty="0"/>
        </a:p>
      </dsp:txBody>
      <dsp:txXfrm>
        <a:off x="935056" y="867295"/>
        <a:ext cx="3345998" cy="788450"/>
      </dsp:txXfrm>
    </dsp:sp>
    <dsp:sp modelId="{CDA8DA80-D084-4F88-A300-D0B52C73D14F}">
      <dsp:nvSpPr>
        <dsp:cNvPr id="0" name=""/>
        <dsp:cNvSpPr/>
      </dsp:nvSpPr>
      <dsp:spPr>
        <a:xfrm>
          <a:off x="78845" y="946140"/>
          <a:ext cx="856211" cy="63076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9473202-AF71-400D-AACA-7B882C7F6D25}">
      <dsp:nvSpPr>
        <dsp:cNvPr id="0" name=""/>
        <dsp:cNvSpPr/>
      </dsp:nvSpPr>
      <dsp:spPr>
        <a:xfrm>
          <a:off x="0" y="1734591"/>
          <a:ext cx="4281055" cy="7884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Manejo de BDD en dispositivos móviles</a:t>
          </a:r>
          <a:endParaRPr lang="es-MX" sz="1600" b="1" kern="1200" dirty="0"/>
        </a:p>
      </dsp:txBody>
      <dsp:txXfrm>
        <a:off x="935056" y="1734591"/>
        <a:ext cx="3345998" cy="788450"/>
      </dsp:txXfrm>
    </dsp:sp>
    <dsp:sp modelId="{C86130BF-A7A5-42C3-986E-77148F00E722}">
      <dsp:nvSpPr>
        <dsp:cNvPr id="0" name=""/>
        <dsp:cNvSpPr/>
      </dsp:nvSpPr>
      <dsp:spPr>
        <a:xfrm>
          <a:off x="78845" y="1813436"/>
          <a:ext cx="856211" cy="63076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C889A60-D216-4A75-858E-4D361C1E14D3}">
      <dsp:nvSpPr>
        <dsp:cNvPr id="0" name=""/>
        <dsp:cNvSpPr/>
      </dsp:nvSpPr>
      <dsp:spPr>
        <a:xfrm>
          <a:off x="0" y="2601887"/>
          <a:ext cx="4281055" cy="7884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Registro y seguimiento Actas de reunión</a:t>
          </a:r>
          <a:r>
            <a:rPr lang="es-ES" sz="1600" b="1" kern="1200" dirty="0"/>
            <a:t>.</a:t>
          </a:r>
          <a:endParaRPr lang="es-MX" sz="1600" b="1" kern="1200" dirty="0"/>
        </a:p>
      </dsp:txBody>
      <dsp:txXfrm>
        <a:off x="935056" y="2601887"/>
        <a:ext cx="3345998" cy="788450"/>
      </dsp:txXfrm>
    </dsp:sp>
    <dsp:sp modelId="{A50E56EE-6A64-4C57-ABF2-3393AD7237F3}">
      <dsp:nvSpPr>
        <dsp:cNvPr id="0" name=""/>
        <dsp:cNvSpPr/>
      </dsp:nvSpPr>
      <dsp:spPr>
        <a:xfrm>
          <a:off x="78845" y="2680732"/>
          <a:ext cx="856211" cy="63076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2000" b="-1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5CA9AE2-954F-4B15-A6D4-CF4BEB200F60}">
      <dsp:nvSpPr>
        <dsp:cNvPr id="0" name=""/>
        <dsp:cNvSpPr/>
      </dsp:nvSpPr>
      <dsp:spPr>
        <a:xfrm>
          <a:off x="0" y="3469183"/>
          <a:ext cx="4281055" cy="7884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Control de usuarios y contraseñas</a:t>
          </a:r>
          <a:endParaRPr lang="es-MX" sz="1600" b="1" kern="1200" dirty="0"/>
        </a:p>
      </dsp:txBody>
      <dsp:txXfrm>
        <a:off x="935056" y="3469183"/>
        <a:ext cx="3345998" cy="788450"/>
      </dsp:txXfrm>
    </dsp:sp>
    <dsp:sp modelId="{02750DDC-7F23-45B8-9164-7292DF44F826}">
      <dsp:nvSpPr>
        <dsp:cNvPr id="0" name=""/>
        <dsp:cNvSpPr/>
      </dsp:nvSpPr>
      <dsp:spPr>
        <a:xfrm>
          <a:off x="78845" y="3548028"/>
          <a:ext cx="856211" cy="63076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000" b="-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756F336-8CCC-4CD7-AC2C-4124B8B09EE0}">
      <dsp:nvSpPr>
        <dsp:cNvPr id="0" name=""/>
        <dsp:cNvSpPr/>
      </dsp:nvSpPr>
      <dsp:spPr>
        <a:xfrm>
          <a:off x="0" y="4336478"/>
          <a:ext cx="4281055" cy="78845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Usuarios con más de un rol</a:t>
          </a:r>
          <a:endParaRPr lang="es-MX" sz="1600" b="1" kern="1200" dirty="0"/>
        </a:p>
      </dsp:txBody>
      <dsp:txXfrm>
        <a:off x="935056" y="4336478"/>
        <a:ext cx="3345998" cy="788450"/>
      </dsp:txXfrm>
    </dsp:sp>
    <dsp:sp modelId="{7431F574-C642-424D-BAFE-D12343F1DDB9}">
      <dsp:nvSpPr>
        <dsp:cNvPr id="0" name=""/>
        <dsp:cNvSpPr/>
      </dsp:nvSpPr>
      <dsp:spPr>
        <a:xfrm>
          <a:off x="78845" y="4415323"/>
          <a:ext cx="856211" cy="630760"/>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8000" r="-1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5CCCB-7DDE-48E7-8721-56DE85E050B6}">
      <dsp:nvSpPr>
        <dsp:cNvPr id="0" name=""/>
        <dsp:cNvSpPr/>
      </dsp:nvSpPr>
      <dsp:spPr>
        <a:xfrm>
          <a:off x="0" y="0"/>
          <a:ext cx="4128655" cy="95141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Uso de videos-tutoriales.</a:t>
          </a:r>
          <a:endParaRPr lang="es-MX" sz="1600" b="1" kern="1200" dirty="0"/>
        </a:p>
      </dsp:txBody>
      <dsp:txXfrm>
        <a:off x="920872" y="0"/>
        <a:ext cx="3207782" cy="951417"/>
      </dsp:txXfrm>
    </dsp:sp>
    <dsp:sp modelId="{31269DCB-DF5F-4E36-BF15-FEEEC70955CF}">
      <dsp:nvSpPr>
        <dsp:cNvPr id="0" name=""/>
        <dsp:cNvSpPr/>
      </dsp:nvSpPr>
      <dsp:spPr>
        <a:xfrm>
          <a:off x="95141" y="95141"/>
          <a:ext cx="825731" cy="7611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CFFADB1-ACF7-46CA-BC53-E4C11A14DACA}">
      <dsp:nvSpPr>
        <dsp:cNvPr id="0" name=""/>
        <dsp:cNvSpPr/>
      </dsp:nvSpPr>
      <dsp:spPr>
        <a:xfrm>
          <a:off x="0" y="1046559"/>
          <a:ext cx="4128655" cy="95141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Análisis de Preguntas frecuentes</a:t>
          </a:r>
          <a:endParaRPr lang="es-MX" sz="1600" b="1" kern="1200" dirty="0"/>
        </a:p>
      </dsp:txBody>
      <dsp:txXfrm>
        <a:off x="920872" y="1046559"/>
        <a:ext cx="3207782" cy="951417"/>
      </dsp:txXfrm>
    </dsp:sp>
    <dsp:sp modelId="{977C826B-F740-4BDD-85F2-5BC6435996A0}">
      <dsp:nvSpPr>
        <dsp:cNvPr id="0" name=""/>
        <dsp:cNvSpPr/>
      </dsp:nvSpPr>
      <dsp:spPr>
        <a:xfrm>
          <a:off x="95141" y="1141701"/>
          <a:ext cx="825731" cy="7611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91A7E86-97C0-4B55-94BE-99E692067886}">
      <dsp:nvSpPr>
        <dsp:cNvPr id="0" name=""/>
        <dsp:cNvSpPr/>
      </dsp:nvSpPr>
      <dsp:spPr>
        <a:xfrm>
          <a:off x="0" y="2093119"/>
          <a:ext cx="4128655" cy="95141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Manejo de Reportes</a:t>
          </a:r>
          <a:endParaRPr lang="es-MX" sz="1600" b="1" kern="1200" dirty="0"/>
        </a:p>
      </dsp:txBody>
      <dsp:txXfrm>
        <a:off x="920872" y="2093119"/>
        <a:ext cx="3207782" cy="951417"/>
      </dsp:txXfrm>
    </dsp:sp>
    <dsp:sp modelId="{ABCA2316-3418-4C51-AA96-864FC257CA7F}">
      <dsp:nvSpPr>
        <dsp:cNvPr id="0" name=""/>
        <dsp:cNvSpPr/>
      </dsp:nvSpPr>
      <dsp:spPr>
        <a:xfrm>
          <a:off x="95141" y="2188261"/>
          <a:ext cx="825731" cy="7611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A385E82-CBD2-49C3-AA17-9BC29C8B4FE3}">
      <dsp:nvSpPr>
        <dsp:cNvPr id="0" name=""/>
        <dsp:cNvSpPr/>
      </dsp:nvSpPr>
      <dsp:spPr>
        <a:xfrm>
          <a:off x="0" y="3139678"/>
          <a:ext cx="4128655" cy="95141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Atención de “Tickets”.</a:t>
          </a:r>
          <a:endParaRPr lang="es-MX" sz="1600" b="1" kern="1200" dirty="0"/>
        </a:p>
      </dsp:txBody>
      <dsp:txXfrm>
        <a:off x="920872" y="3139678"/>
        <a:ext cx="3207782" cy="951417"/>
      </dsp:txXfrm>
    </dsp:sp>
    <dsp:sp modelId="{4F30F6C9-0C19-40BB-8F90-69F49E153875}">
      <dsp:nvSpPr>
        <dsp:cNvPr id="0" name=""/>
        <dsp:cNvSpPr/>
      </dsp:nvSpPr>
      <dsp:spPr>
        <a:xfrm>
          <a:off x="95141" y="3234820"/>
          <a:ext cx="825731" cy="76113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9A62473-D68D-41C0-9AB8-9E3C4A68234A}">
      <dsp:nvSpPr>
        <dsp:cNvPr id="0" name=""/>
        <dsp:cNvSpPr/>
      </dsp:nvSpPr>
      <dsp:spPr>
        <a:xfrm>
          <a:off x="0" y="4186238"/>
          <a:ext cx="4128655" cy="95141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MX" sz="1600" kern="1200" dirty="0"/>
            <a:t>Inconsistencias de la BDW</a:t>
          </a:r>
          <a:endParaRPr lang="es-MX" sz="1600" b="1" kern="1200" dirty="0"/>
        </a:p>
      </dsp:txBody>
      <dsp:txXfrm>
        <a:off x="920872" y="4186238"/>
        <a:ext cx="3207782" cy="951417"/>
      </dsp:txXfrm>
    </dsp:sp>
    <dsp:sp modelId="{7E4C6C20-BF6F-4C35-AA48-FB45850B70A1}">
      <dsp:nvSpPr>
        <dsp:cNvPr id="0" name=""/>
        <dsp:cNvSpPr/>
      </dsp:nvSpPr>
      <dsp:spPr>
        <a:xfrm>
          <a:off x="95141" y="4281380"/>
          <a:ext cx="825731" cy="761134"/>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DFBDBC-27E3-4732-B6F2-0BF4AAC920F9}" type="datetimeFigureOut">
              <a:rPr lang="es-MX" smtClean="0"/>
              <a:t>21/11/2022</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366EB6-2952-4A23-B808-3076492865BB}" type="slidenum">
              <a:rPr lang="es-MX" smtClean="0"/>
              <a:t>‹Nº›</a:t>
            </a:fld>
            <a:endParaRPr lang="es-MX"/>
          </a:p>
        </p:txBody>
      </p:sp>
    </p:spTree>
    <p:extLst>
      <p:ext uri="{BB962C8B-B14F-4D97-AF65-F5344CB8AC3E}">
        <p14:creationId xmlns:p14="http://schemas.microsoft.com/office/powerpoint/2010/main" val="2480096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72B94-E47C-4EA2-9F38-75D4CF591398}" type="datetimeFigureOut">
              <a:rPr lang="es-MX" smtClean="0"/>
              <a:t>21/11/2022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BD316-AC14-4DEC-8E6A-4AA20C507F53}" type="slidenum">
              <a:rPr lang="es-MX" smtClean="0"/>
              <a:t>‹Nº›</a:t>
            </a:fld>
            <a:endParaRPr lang="es-MX"/>
          </a:p>
        </p:txBody>
      </p:sp>
    </p:spTree>
    <p:extLst>
      <p:ext uri="{BB962C8B-B14F-4D97-AF65-F5344CB8AC3E}">
        <p14:creationId xmlns:p14="http://schemas.microsoft.com/office/powerpoint/2010/main" val="105493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38BD316-AC14-4DEC-8E6A-4AA20C507F53}" type="slidenum">
              <a:rPr lang="es-MX" smtClean="0"/>
              <a:t>18</a:t>
            </a:fld>
            <a:endParaRPr lang="es-MX"/>
          </a:p>
        </p:txBody>
      </p:sp>
    </p:spTree>
    <p:extLst>
      <p:ext uri="{BB962C8B-B14F-4D97-AF65-F5344CB8AC3E}">
        <p14:creationId xmlns:p14="http://schemas.microsoft.com/office/powerpoint/2010/main" val="110718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MX" dirty="0"/>
              <a:t> </a:t>
            </a:r>
          </a:p>
        </p:txBody>
      </p:sp>
      <p:sp>
        <p:nvSpPr>
          <p:cNvPr id="4" name="Marcador de número de diapositiva 3"/>
          <p:cNvSpPr>
            <a:spLocks noGrp="1"/>
          </p:cNvSpPr>
          <p:nvPr>
            <p:ph type="sldNum" sz="quarter" idx="10"/>
          </p:nvPr>
        </p:nvSpPr>
        <p:spPr/>
        <p:txBody>
          <a:bodyPr/>
          <a:lstStyle/>
          <a:p>
            <a:fld id="{F38BD316-AC14-4DEC-8E6A-4AA20C507F53}" type="slidenum">
              <a:rPr lang="es-MX" smtClean="0"/>
              <a:t>41</a:t>
            </a:fld>
            <a:endParaRPr lang="es-MX"/>
          </a:p>
        </p:txBody>
      </p:sp>
    </p:spTree>
    <p:extLst>
      <p:ext uri="{BB962C8B-B14F-4D97-AF65-F5344CB8AC3E}">
        <p14:creationId xmlns:p14="http://schemas.microsoft.com/office/powerpoint/2010/main" val="1694108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6B3FB2-AD36-B348-97F9-CB582C54838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5951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3095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94721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52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AC6B3FB2-AD36-B348-97F9-CB582C54838F}"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10513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p:txBody>
          <a:bodyPr/>
          <a:lstStyle/>
          <a:p>
            <a:fld id="{AC6B3FB2-AD36-B348-97F9-CB582C54838F}"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87064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AC6B3FB2-AD36-B348-97F9-CB582C54838F}"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8414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AC6B3FB2-AD36-B348-97F9-CB582C54838F}"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415272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B3FB2-AD36-B348-97F9-CB582C54838F}"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53924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88113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25545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B3FB2-AD36-B348-97F9-CB582C54838F}" type="datetimeFigureOut">
              <a:rPr lang="en-US" smtClean="0"/>
              <a:t>11/21/2022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94628-B523-0D47-81E0-F9A99D67A8E6}" type="slidenum">
              <a:rPr lang="en-US" smtClean="0"/>
              <a:t>‹Nº›</a:t>
            </a:fld>
            <a:endParaRPr lang="en-US"/>
          </a:p>
        </p:txBody>
      </p:sp>
    </p:spTree>
    <p:extLst>
      <p:ext uri="{BB962C8B-B14F-4D97-AF65-F5344CB8AC3E}">
        <p14:creationId xmlns:p14="http://schemas.microsoft.com/office/powerpoint/2010/main" val="231653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22.png"/><Relationship Id="rId5" Type="http://schemas.openxmlformats.org/officeDocument/2006/relationships/diagramLayout" Target="../diagrams/layout2.xml"/><Relationship Id="rId10" Type="http://schemas.openxmlformats.org/officeDocument/2006/relationships/image" Target="../media/image21.png"/><Relationship Id="rId4" Type="http://schemas.openxmlformats.org/officeDocument/2006/relationships/diagramData" Target="../diagrams/data2.xm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0323" y="2407366"/>
            <a:ext cx="7809875" cy="2460380"/>
          </a:xfrm>
        </p:spPr>
        <p:txBody>
          <a:bodyPr>
            <a:noAutofit/>
          </a:bodyPr>
          <a:lstStyle/>
          <a:p>
            <a:r>
              <a:rPr lang="en-US" sz="2600" b="1" dirty="0">
                <a:solidFill>
                  <a:schemeClr val="tx1"/>
                </a:solidFill>
                <a:latin typeface="Century Gothic"/>
                <a:cs typeface="Century Gothic"/>
              </a:rPr>
              <a:t>Ser y Hacer</a:t>
            </a:r>
          </a:p>
          <a:p>
            <a:r>
              <a:rPr lang="en-US" sz="2600" b="1" dirty="0">
                <a:solidFill>
                  <a:schemeClr val="tx1"/>
                </a:solidFill>
                <a:latin typeface="Century Gothic"/>
                <a:cs typeface="Century Gothic"/>
              </a:rPr>
              <a:t>Matrimonio de </a:t>
            </a:r>
            <a:r>
              <a:rPr lang="en-US" sz="2600" b="1" dirty="0" err="1">
                <a:solidFill>
                  <a:schemeClr val="tx1"/>
                </a:solidFill>
                <a:latin typeface="Century Gothic"/>
                <a:cs typeface="Century Gothic"/>
              </a:rPr>
              <a:t>Apoyo</a:t>
            </a:r>
            <a:r>
              <a:rPr lang="en-US" sz="2600" b="1" dirty="0">
                <a:solidFill>
                  <a:schemeClr val="tx1"/>
                </a:solidFill>
                <a:latin typeface="Century Gothic"/>
                <a:cs typeface="Century Gothic"/>
              </a:rPr>
              <a:t> </a:t>
            </a:r>
          </a:p>
          <a:p>
            <a:r>
              <a:rPr lang="en-US" sz="2600" b="1" dirty="0" err="1">
                <a:solidFill>
                  <a:schemeClr val="tx1"/>
                </a:solidFill>
                <a:latin typeface="Century Gothic"/>
                <a:cs typeface="Century Gothic"/>
              </a:rPr>
              <a:t>en</a:t>
            </a:r>
            <a:r>
              <a:rPr lang="en-US" sz="2600" b="1" dirty="0">
                <a:solidFill>
                  <a:schemeClr val="tx1"/>
                </a:solidFill>
                <a:latin typeface="Century Gothic"/>
                <a:cs typeface="Century Gothic"/>
              </a:rPr>
              <a:t> Base de Datos Diocesano</a:t>
            </a:r>
          </a:p>
          <a:p>
            <a:r>
              <a:rPr lang="en-US" sz="2600" b="1" dirty="0">
                <a:solidFill>
                  <a:schemeClr val="tx1"/>
                </a:solidFill>
                <a:latin typeface="Century Gothic"/>
                <a:cs typeface="Century Gothic"/>
              </a:rPr>
              <a:t>(MABDD)</a:t>
            </a:r>
          </a:p>
        </p:txBody>
      </p:sp>
      <p:pic>
        <p:nvPicPr>
          <p:cNvPr id="6" name="Picture 5" descr="LOGO EQUIPO ENTRANTE  2019.png"/>
          <p:cNvPicPr>
            <a:picLocks noChangeAspect="1"/>
          </p:cNvPicPr>
          <p:nvPr/>
        </p:nvPicPr>
        <p:blipFill rotWithShape="1">
          <a:blip r:embed="rId3">
            <a:extLst>
              <a:ext uri="{28A0092B-C50C-407E-A947-70E740481C1C}">
                <a14:useLocalDpi xmlns:a14="http://schemas.microsoft.com/office/drawing/2010/main" val="0"/>
              </a:ext>
            </a:extLst>
          </a:blip>
          <a:srcRect l="2822"/>
          <a:stretch/>
        </p:blipFill>
        <p:spPr>
          <a:xfrm>
            <a:off x="8972707" y="2133199"/>
            <a:ext cx="2200372" cy="2270143"/>
          </a:xfrm>
          <a:prstGeom prst="rect">
            <a:avLst/>
          </a:prstGeom>
        </p:spPr>
      </p:pic>
      <p:pic>
        <p:nvPicPr>
          <p:cNvPr id="7" name="Picture 6" descr="1logomf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86" y="1886837"/>
            <a:ext cx="1492105" cy="2611623"/>
          </a:xfrm>
          <a:prstGeom prst="rect">
            <a:avLst/>
          </a:prstGeom>
        </p:spPr>
      </p:pic>
      <p:sp>
        <p:nvSpPr>
          <p:cNvPr id="8" name="TextBox 7"/>
          <p:cNvSpPr txBox="1"/>
          <p:nvPr/>
        </p:nvSpPr>
        <p:spPr>
          <a:xfrm>
            <a:off x="1524001" y="6459015"/>
            <a:ext cx="9128411" cy="369332"/>
          </a:xfrm>
          <a:prstGeom prst="rect">
            <a:avLst/>
          </a:prstGeom>
          <a:noFill/>
        </p:spPr>
        <p:txBody>
          <a:bodyPr wrap="square" rtlCol="0">
            <a:spAutoFit/>
          </a:bodyPr>
          <a:lstStyle/>
          <a:p>
            <a:pPr algn="ctr"/>
            <a:r>
              <a:rPr lang="es-ES_tradnl" b="1"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b="1"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9" name="TextBox 8"/>
          <p:cNvSpPr txBox="1"/>
          <p:nvPr/>
        </p:nvSpPr>
        <p:spPr>
          <a:xfrm>
            <a:off x="8333306" y="101977"/>
            <a:ext cx="3479173" cy="584775"/>
          </a:xfrm>
          <a:prstGeom prst="rect">
            <a:avLst/>
          </a:prstGeom>
          <a:noFill/>
        </p:spPr>
        <p:txBody>
          <a:bodyPr wrap="square" rtlCol="0">
            <a:spAutoFit/>
          </a:bodyPr>
          <a:lstStyle/>
          <a:p>
            <a:pPr algn="r"/>
            <a:r>
              <a:rPr lang="es-ES_tradnl" sz="1600" i="1" dirty="0">
                <a:solidFill>
                  <a:schemeClr val="bg1"/>
                </a:solidFill>
                <a:latin typeface="Century Gothic"/>
                <a:cs typeface="Century Gothic"/>
              </a:rPr>
              <a:t>Equipo Coordinador Nacional</a:t>
            </a:r>
          </a:p>
          <a:p>
            <a:pPr algn="r"/>
            <a:r>
              <a:rPr lang="es-ES_tradnl" sz="1600" i="1" dirty="0">
                <a:solidFill>
                  <a:schemeClr val="bg1"/>
                </a:solidFill>
                <a:latin typeface="Century Gothic"/>
                <a:cs typeface="Century Gothic"/>
              </a:rPr>
              <a:t>2019-2023</a:t>
            </a:r>
            <a:endParaRPr lang="en-US" sz="1600" i="1" dirty="0">
              <a:solidFill>
                <a:schemeClr val="bg1"/>
              </a:solidFill>
              <a:latin typeface="Century Gothic"/>
              <a:cs typeface="Century Gothic"/>
            </a:endParaRPr>
          </a:p>
        </p:txBody>
      </p:sp>
      <p:sp>
        <p:nvSpPr>
          <p:cNvPr id="10" name="TextBox 9"/>
          <p:cNvSpPr txBox="1"/>
          <p:nvPr/>
        </p:nvSpPr>
        <p:spPr>
          <a:xfrm>
            <a:off x="263829" y="218852"/>
            <a:ext cx="3152988" cy="338554"/>
          </a:xfrm>
          <a:prstGeom prst="rect">
            <a:avLst/>
          </a:prstGeom>
          <a:noFill/>
        </p:spPr>
        <p:txBody>
          <a:bodyPr wrap="square" rtlCol="0">
            <a:spAutoFit/>
          </a:bodyPr>
          <a:lstStyle/>
          <a:p>
            <a:pPr algn="r"/>
            <a:r>
              <a:rPr lang="es-ES_tradnl" sz="1600" b="1" dirty="0">
                <a:solidFill>
                  <a:schemeClr val="bg1"/>
                </a:solidFill>
                <a:effectLst>
                  <a:outerShdw blurRad="50800" dist="38100" dir="2700000" algn="tl" rotWithShape="0">
                    <a:prstClr val="black">
                      <a:alpha val="40000"/>
                    </a:prstClr>
                  </a:outerShdw>
                </a:effectLst>
                <a:latin typeface="Century Gothic"/>
                <a:cs typeface="Century Gothic"/>
              </a:rPr>
              <a:t>Movimiento</a:t>
            </a:r>
            <a:r>
              <a:rPr lang="es-ES_tradnl" sz="1600" b="1" dirty="0">
                <a:solidFill>
                  <a:schemeClr val="bg1"/>
                </a:solidFill>
                <a:latin typeface="Century Gothic"/>
                <a:cs typeface="Century Gothic"/>
              </a:rPr>
              <a:t> Familiar Cristiano</a:t>
            </a:r>
            <a:endParaRPr lang="en-US" sz="1600" b="1" dirty="0">
              <a:solidFill>
                <a:schemeClr val="bg1"/>
              </a:solidFill>
              <a:latin typeface="Century Gothic"/>
              <a:cs typeface="Century Gothic"/>
            </a:endParaRPr>
          </a:p>
        </p:txBody>
      </p:sp>
    </p:spTree>
    <p:extLst>
      <p:ext uri="{BB962C8B-B14F-4D97-AF65-F5344CB8AC3E}">
        <p14:creationId xmlns:p14="http://schemas.microsoft.com/office/powerpoint/2010/main" val="146418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contenido 3"/>
          <p:cNvSpPr txBox="1">
            <a:spLocks/>
          </p:cNvSpPr>
          <p:nvPr/>
        </p:nvSpPr>
        <p:spPr>
          <a:xfrm>
            <a:off x="1164771" y="2682157"/>
            <a:ext cx="8735354" cy="32064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Arial" panose="020B0604020202020204" pitchFamily="34" charset="0"/>
              <a:buChar char="•"/>
            </a:pPr>
            <a:r>
              <a:rPr lang="es-MX" sz="2400" b="1" dirty="0"/>
              <a:t>Haber concluido el Ciclo Básico de Formación.</a:t>
            </a:r>
          </a:p>
          <a:p>
            <a:pPr algn="just">
              <a:buFont typeface="Arial" panose="020B0604020202020204" pitchFamily="34" charset="0"/>
              <a:buChar char="•"/>
            </a:pPr>
            <a:r>
              <a:rPr lang="es-MX" sz="2400" b="1" dirty="0"/>
              <a:t>Curso  de Capacitación Integral Progresiva  módulos I y II</a:t>
            </a:r>
            <a:r>
              <a:rPr lang="es-MX" sz="2400" dirty="0"/>
              <a:t>.</a:t>
            </a:r>
          </a:p>
          <a:p>
            <a:pPr algn="just">
              <a:buFont typeface="Arial" panose="020B0604020202020204" pitchFamily="34" charset="0"/>
              <a:buChar char="•"/>
            </a:pPr>
            <a:r>
              <a:rPr lang="es-MX" sz="2400" dirty="0"/>
              <a:t>Haber vivido el Kerigma y el Encuentro Conyugal.</a:t>
            </a:r>
          </a:p>
          <a:p>
            <a:pPr algn="just">
              <a:buFont typeface="Arial" panose="020B0604020202020204" pitchFamily="34" charset="0"/>
              <a:buChar char="•"/>
            </a:pPr>
            <a:r>
              <a:rPr lang="es-MX" sz="2400" dirty="0"/>
              <a:t>Facilidad de uso de computadora, Office y Correo electrónico.</a:t>
            </a:r>
          </a:p>
          <a:p>
            <a:pPr algn="just">
              <a:buFont typeface="Arial" panose="020B0604020202020204" pitchFamily="34" charset="0"/>
              <a:buChar char="•"/>
            </a:pPr>
            <a:r>
              <a:rPr lang="es-MX" sz="2400" dirty="0"/>
              <a:t>Haber  recibido capacitación sobre su servicio específico. </a:t>
            </a:r>
          </a:p>
          <a:p>
            <a:pPr algn="just">
              <a:buFont typeface="Arial" panose="020B0604020202020204" pitchFamily="34" charset="0"/>
              <a:buChar char="•"/>
            </a:pPr>
            <a:r>
              <a:rPr lang="es-MX" sz="2400" dirty="0"/>
              <a:t>Mantener la vivencia de las seis exigencias básicas del MFC.</a:t>
            </a:r>
          </a:p>
        </p:txBody>
      </p:sp>
      <p:sp>
        <p:nvSpPr>
          <p:cNvPr id="7" name="Título 2"/>
          <p:cNvSpPr txBox="1">
            <a:spLocks/>
          </p:cNvSpPr>
          <p:nvPr/>
        </p:nvSpPr>
        <p:spPr>
          <a:xfrm>
            <a:off x="4321022" y="1538028"/>
            <a:ext cx="3072781" cy="7333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a:t>Requisitos:</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14" y="278796"/>
            <a:ext cx="2170650" cy="1625892"/>
          </a:xfrm>
          <a:prstGeom prst="rect">
            <a:avLst/>
          </a:prstGeom>
        </p:spPr>
      </p:pic>
      <p:sp>
        <p:nvSpPr>
          <p:cNvPr id="9"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863336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2"/>
          <p:cNvSpPr>
            <a:spLocks noGrp="1"/>
          </p:cNvSpPr>
          <p:nvPr>
            <p:ph type="title"/>
          </p:nvPr>
        </p:nvSpPr>
        <p:spPr>
          <a:xfrm>
            <a:off x="2660074" y="197683"/>
            <a:ext cx="6280727" cy="1016382"/>
          </a:xfrm>
        </p:spPr>
        <p:txBody>
          <a:bodyPr>
            <a:normAutofit/>
          </a:bodyPr>
          <a:lstStyle/>
          <a:p>
            <a:r>
              <a:rPr lang="es-ES_tradnl" sz="2800" b="1" dirty="0"/>
              <a:t>Matrimonio de Apoyo en Base de Sector </a:t>
            </a:r>
            <a:br>
              <a:rPr lang="es-ES_tradnl" sz="2800" b="1" dirty="0"/>
            </a:br>
            <a:r>
              <a:rPr lang="es-ES_tradnl" sz="2800" b="1" dirty="0"/>
              <a:t>(MABDS).</a:t>
            </a:r>
            <a:endParaRPr lang="es-MX" sz="2800" b="1" dirty="0"/>
          </a:p>
        </p:txBody>
      </p:sp>
      <p:sp>
        <p:nvSpPr>
          <p:cNvPr id="10" name="Marcador de contenido 3"/>
          <p:cNvSpPr>
            <a:spLocks noGrp="1"/>
          </p:cNvSpPr>
          <p:nvPr>
            <p:ph idx="1"/>
          </p:nvPr>
        </p:nvSpPr>
        <p:spPr>
          <a:xfrm>
            <a:off x="685800" y="1816285"/>
            <a:ext cx="5977359" cy="1951557"/>
          </a:xfrm>
        </p:spPr>
        <p:txBody>
          <a:bodyPr>
            <a:noAutofit/>
          </a:bodyPr>
          <a:lstStyle/>
          <a:p>
            <a:pPr marL="0" indent="0" algn="just">
              <a:buNone/>
            </a:pPr>
            <a:r>
              <a:rPr lang="es-ES_tradnl" sz="2400" b="1" dirty="0"/>
              <a:t>Objetivo</a:t>
            </a:r>
            <a:r>
              <a:rPr lang="es-ES_tradnl" sz="2400" dirty="0"/>
              <a:t>: </a:t>
            </a:r>
            <a:r>
              <a:rPr lang="es-MX" sz="2400" dirty="0"/>
              <a:t>Facilitar la toma de decisiones de los equipos de Sector y Equipo Zonal, mediante el procesamiento de información operativa.</a:t>
            </a:r>
          </a:p>
          <a:p>
            <a:pPr algn="just"/>
            <a:endParaRPr lang="es-MX" sz="2400" dirty="0"/>
          </a:p>
        </p:txBody>
      </p:sp>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b="8861"/>
          <a:stretch/>
        </p:blipFill>
        <p:spPr>
          <a:xfrm>
            <a:off x="6986155" y="3342018"/>
            <a:ext cx="3086100" cy="2812645"/>
          </a:xfrm>
          <a:prstGeom prst="rect">
            <a:avLst/>
          </a:prstGeom>
        </p:spPr>
      </p:pic>
      <p:sp>
        <p:nvSpPr>
          <p:cNvPr id="12" name="Rectángulo 11"/>
          <p:cNvSpPr/>
          <p:nvPr/>
        </p:nvSpPr>
        <p:spPr>
          <a:xfrm>
            <a:off x="994218" y="3742370"/>
            <a:ext cx="5802086" cy="1815882"/>
          </a:xfrm>
          <a:prstGeom prst="rect">
            <a:avLst/>
          </a:prstGeom>
        </p:spPr>
        <p:txBody>
          <a:bodyPr wrap="square">
            <a:spAutoFit/>
          </a:bodyPr>
          <a:lstStyle/>
          <a:p>
            <a:pPr algn="just"/>
            <a:r>
              <a:rPr lang="es-MX" sz="1400" b="1" dirty="0"/>
              <a:t>Artículo10 bis. Equipos Coordinadores de Sector</a:t>
            </a:r>
          </a:p>
          <a:p>
            <a:pPr algn="just"/>
            <a:r>
              <a:rPr lang="es-MX" sz="1400" b="1" dirty="0"/>
              <a:t>(actualización a las Bases Constitutivas)</a:t>
            </a:r>
          </a:p>
          <a:p>
            <a:pPr algn="just"/>
            <a:r>
              <a:rPr lang="es-MX" sz="1400" dirty="0"/>
              <a:t>e) El ECS sede deberá contar con un matrimonio de apoyo en Base de Datos, el cual atenderá lo relacionado al tema en el ámbito del Sector. Estos matrimonios, no adquieren derecho a voto en una Asamblea de Sector, pero podrán ser integrados en una terna para Secretarios de Sector, conforme al Artículo 10 inciso f), si cumplen con los requisitos establecidos para ello en el manual de Organización.</a:t>
            </a:r>
          </a:p>
        </p:txBody>
      </p:sp>
      <p:sp>
        <p:nvSpPr>
          <p:cNvPr id="13" name="Rectángulo 12"/>
          <p:cNvSpPr/>
          <p:nvPr/>
        </p:nvSpPr>
        <p:spPr>
          <a:xfrm>
            <a:off x="7927758" y="4650311"/>
            <a:ext cx="1013043" cy="319009"/>
          </a:xfrm>
          <a:prstGeom prst="rect">
            <a:avLst/>
          </a:prstGeom>
        </p:spPr>
        <p:txBody>
          <a:bodyPr wrap="square">
            <a:spAutoFit/>
          </a:bodyPr>
          <a:lstStyle/>
          <a:p>
            <a:pPr algn="ctr"/>
            <a:r>
              <a:rPr lang="es-MX" sz="1400" b="1" dirty="0"/>
              <a:t>SECTOR</a:t>
            </a:r>
            <a:endParaRPr lang="es-MX" sz="1400" dirty="0"/>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7757" y="1879421"/>
            <a:ext cx="1714500" cy="1285875"/>
          </a:xfrm>
          <a:prstGeom prst="rect">
            <a:avLst/>
          </a:prstGeom>
        </p:spPr>
      </p:pic>
      <p:sp>
        <p:nvSpPr>
          <p:cNvPr id="15"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49587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3"/>
          <p:cNvSpPr>
            <a:spLocks noGrp="1"/>
          </p:cNvSpPr>
          <p:nvPr>
            <p:ph idx="1"/>
          </p:nvPr>
        </p:nvSpPr>
        <p:spPr>
          <a:xfrm>
            <a:off x="620487" y="1112251"/>
            <a:ext cx="9897044" cy="4858668"/>
          </a:xfrm>
        </p:spPr>
        <p:txBody>
          <a:bodyPr>
            <a:noAutofit/>
          </a:bodyPr>
          <a:lstStyle/>
          <a:p>
            <a:pPr algn="just">
              <a:buClrTx/>
              <a:buFont typeface="Arial" panose="020B0604020202020204" pitchFamily="34" charset="0"/>
              <a:buChar char="•"/>
            </a:pPr>
            <a:r>
              <a:rPr lang="es-MX" sz="2200" b="1" dirty="0"/>
              <a:t>Capacitar, orientar y dar soporte </a:t>
            </a:r>
            <a:r>
              <a:rPr lang="es-MX" sz="2200" dirty="0"/>
              <a:t>operativo a los usuarios del sistema en su sector.</a:t>
            </a:r>
          </a:p>
          <a:p>
            <a:pPr algn="just">
              <a:buClrTx/>
              <a:buFont typeface="Arial" panose="020B0604020202020204" pitchFamily="34" charset="0"/>
              <a:buChar char="•"/>
            </a:pPr>
            <a:r>
              <a:rPr lang="es-MX" sz="2200" b="1" dirty="0"/>
              <a:t>Apoyar</a:t>
            </a:r>
            <a:r>
              <a:rPr lang="es-MX" sz="2200" dirty="0"/>
              <a:t> al ECS, ECSJ y MARES en el registro de información relacionada con inscripciones, asistencia a eventos, capacitaciones y demás información operativa suministrada por los responsables de cada proceso.</a:t>
            </a:r>
          </a:p>
          <a:p>
            <a:pPr algn="just">
              <a:buClrTx/>
              <a:buFont typeface="Arial" panose="020B0604020202020204" pitchFamily="34" charset="0"/>
              <a:buChar char="•"/>
            </a:pPr>
            <a:r>
              <a:rPr lang="es-MX" sz="2200" b="1" dirty="0"/>
              <a:t>Generar</a:t>
            </a:r>
            <a:r>
              <a:rPr lang="es-MX" sz="2200" dirty="0"/>
              <a:t> los informes que le sean requeridos por el Equipo Coordinador de Sector Pleno.</a:t>
            </a:r>
          </a:p>
          <a:p>
            <a:pPr algn="just">
              <a:buClrTx/>
              <a:buFont typeface="Arial" panose="020B0604020202020204" pitchFamily="34" charset="0"/>
              <a:buChar char="•"/>
            </a:pPr>
            <a:r>
              <a:rPr lang="es-MX" sz="2200" b="1" dirty="0"/>
              <a:t>Asistir</a:t>
            </a:r>
            <a:r>
              <a:rPr lang="es-MX" sz="2200" dirty="0"/>
              <a:t> a reuniones de evaluación con el ECS y a reuniones de capacitación, cuando el ECD le convoque.</a:t>
            </a:r>
          </a:p>
          <a:p>
            <a:pPr algn="just">
              <a:buClrTx/>
              <a:buFont typeface="Arial" panose="020B0604020202020204" pitchFamily="34" charset="0"/>
              <a:buChar char="•"/>
            </a:pPr>
            <a:r>
              <a:rPr lang="es-MX" sz="2200" b="1" dirty="0"/>
              <a:t>Vigilar</a:t>
            </a:r>
            <a:r>
              <a:rPr lang="es-MX" sz="2200" dirty="0"/>
              <a:t> la integridad y la seguridad de la BDS generando los respaldos que sean necesarios. </a:t>
            </a:r>
          </a:p>
          <a:p>
            <a:pPr algn="just">
              <a:buClrTx/>
              <a:buFont typeface="Arial" panose="020B0604020202020204" pitchFamily="34" charset="0"/>
              <a:buChar char="•"/>
            </a:pPr>
            <a:r>
              <a:rPr lang="es-ES_tradnl" sz="2200" b="1" dirty="0"/>
              <a:t>Ejecutar</a:t>
            </a:r>
            <a:r>
              <a:rPr lang="es-ES_tradnl" sz="2200" dirty="0"/>
              <a:t> los programas y estrategias, indicados por el matrimonio Secretario de Sector, quien es el responsable del servicio.</a:t>
            </a:r>
            <a:endParaRPr lang="es-MX" sz="2200" dirty="0"/>
          </a:p>
          <a:p>
            <a:pPr algn="just"/>
            <a:endParaRPr lang="es-MX" sz="2200" dirty="0"/>
          </a:p>
        </p:txBody>
      </p:sp>
      <p:sp>
        <p:nvSpPr>
          <p:cNvPr id="4" name="Título 2"/>
          <p:cNvSpPr txBox="1">
            <a:spLocks/>
          </p:cNvSpPr>
          <p:nvPr/>
        </p:nvSpPr>
        <p:spPr>
          <a:xfrm>
            <a:off x="2096123" y="87987"/>
            <a:ext cx="3072781" cy="7333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a:t>Funciones:</a:t>
            </a:r>
          </a:p>
        </p:txBody>
      </p:sp>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45462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3"/>
          <p:cNvSpPr>
            <a:spLocks noGrp="1"/>
          </p:cNvSpPr>
          <p:nvPr>
            <p:ph idx="1"/>
          </p:nvPr>
        </p:nvSpPr>
        <p:spPr>
          <a:xfrm>
            <a:off x="522515" y="2566321"/>
            <a:ext cx="9441178" cy="3123356"/>
          </a:xfrm>
        </p:spPr>
        <p:txBody>
          <a:bodyPr>
            <a:noAutofit/>
          </a:bodyPr>
          <a:lstStyle/>
          <a:p>
            <a:pPr algn="just">
              <a:buClrTx/>
              <a:buFont typeface="Arial" panose="020B0604020202020204" pitchFamily="34" charset="0"/>
              <a:buChar char="•"/>
            </a:pPr>
            <a:r>
              <a:rPr lang="es-MX" sz="2400" b="1" dirty="0"/>
              <a:t>Curso  de Capacitación Integral Progresiva  módulos I y II</a:t>
            </a:r>
            <a:r>
              <a:rPr lang="es-MX" sz="2400" dirty="0"/>
              <a:t>.</a:t>
            </a:r>
          </a:p>
          <a:p>
            <a:pPr lvl="0" algn="just">
              <a:buClrTx/>
              <a:buFont typeface="Arial" panose="020B0604020202020204" pitchFamily="34" charset="0"/>
              <a:buChar char="•"/>
            </a:pPr>
            <a:r>
              <a:rPr lang="es-MX" sz="2400" dirty="0"/>
              <a:t>Haber vivido el Kerigma y el Encuentro Conyugal.</a:t>
            </a:r>
          </a:p>
          <a:p>
            <a:pPr lvl="0" algn="just">
              <a:buClrTx/>
              <a:buFont typeface="Arial" panose="020B0604020202020204" pitchFamily="34" charset="0"/>
              <a:buChar char="•"/>
            </a:pPr>
            <a:r>
              <a:rPr lang="es-MX" sz="2400" dirty="0"/>
              <a:t>Facilidad de uso de computadora, Office y Correo electrónico.</a:t>
            </a:r>
          </a:p>
          <a:p>
            <a:pPr lvl="0" algn="just">
              <a:buClrTx/>
              <a:buFont typeface="Arial" panose="020B0604020202020204" pitchFamily="34" charset="0"/>
              <a:buChar char="•"/>
            </a:pPr>
            <a:r>
              <a:rPr lang="es-MX" sz="2400" dirty="0"/>
              <a:t>Haber  recibido capacitación sobre su servicio específico. </a:t>
            </a:r>
          </a:p>
          <a:p>
            <a:pPr algn="just">
              <a:buClrTx/>
              <a:buFont typeface="Arial" panose="020B0604020202020204" pitchFamily="34" charset="0"/>
              <a:buChar char="•"/>
            </a:pPr>
            <a:r>
              <a:rPr lang="es-MX" sz="2400" dirty="0"/>
              <a:t>Mantener la vivencia de las seis exigencias básicas del MFC.</a:t>
            </a:r>
          </a:p>
        </p:txBody>
      </p:sp>
      <p:sp>
        <p:nvSpPr>
          <p:cNvPr id="4" name="Título 2"/>
          <p:cNvSpPr txBox="1">
            <a:spLocks/>
          </p:cNvSpPr>
          <p:nvPr/>
        </p:nvSpPr>
        <p:spPr>
          <a:xfrm>
            <a:off x="4712189" y="211938"/>
            <a:ext cx="3072781" cy="7333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a:t>Requisitos:</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040" y="521045"/>
            <a:ext cx="2170650" cy="1625892"/>
          </a:xfrm>
          <a:prstGeom prst="rect">
            <a:avLst/>
          </a:prstGeom>
        </p:spPr>
      </p:pic>
      <p:sp>
        <p:nvSpPr>
          <p:cNvPr id="7"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66247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1 Título"/>
          <p:cNvSpPr txBox="1">
            <a:spLocks/>
          </p:cNvSpPr>
          <p:nvPr/>
        </p:nvSpPr>
        <p:spPr>
          <a:xfrm>
            <a:off x="2964005" y="110837"/>
            <a:ext cx="6248400" cy="8104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t>Recomendaciones para el Equipo Coordinador Diocesano:</a:t>
            </a:r>
          </a:p>
        </p:txBody>
      </p:sp>
      <p:sp>
        <p:nvSpPr>
          <p:cNvPr id="10" name="Marcador de contenido 3"/>
          <p:cNvSpPr txBox="1">
            <a:spLocks/>
          </p:cNvSpPr>
          <p:nvPr/>
        </p:nvSpPr>
        <p:spPr>
          <a:xfrm>
            <a:off x="783771" y="1362607"/>
            <a:ext cx="10189029" cy="46551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lgn="just">
              <a:buClrTx/>
              <a:buFont typeface="+mj-lt"/>
              <a:buAutoNum type="arabicPeriod"/>
            </a:pPr>
            <a:r>
              <a:rPr lang="es-MX" sz="2100" b="1" dirty="0">
                <a:solidFill>
                  <a:schemeClr val="tx1"/>
                </a:solidFill>
              </a:rPr>
              <a:t>Promover</a:t>
            </a:r>
            <a:r>
              <a:rPr lang="es-MX" sz="2100" dirty="0">
                <a:solidFill>
                  <a:schemeClr val="tx1"/>
                </a:solidFill>
              </a:rPr>
              <a:t> el autoestudio y capacitación del ECS utilizando, como herramienta auxiliar, los videos-tutoriales.</a:t>
            </a:r>
          </a:p>
          <a:p>
            <a:pPr marL="514350" indent="-514350" algn="just">
              <a:buClrTx/>
              <a:buFont typeface="+mj-lt"/>
              <a:buAutoNum type="arabicPeriod"/>
            </a:pPr>
            <a:r>
              <a:rPr lang="es-MX" sz="2100" b="1" dirty="0">
                <a:solidFill>
                  <a:schemeClr val="tx1"/>
                </a:solidFill>
              </a:rPr>
              <a:t>Registrar</a:t>
            </a:r>
            <a:r>
              <a:rPr lang="es-MX" sz="2100" dirty="0">
                <a:solidFill>
                  <a:schemeClr val="tx1"/>
                </a:solidFill>
              </a:rPr>
              <a:t> información en la BDW para que permita el adecuado monitoreo de nuestro quehacer en el MFC.</a:t>
            </a:r>
          </a:p>
          <a:p>
            <a:pPr marL="514350" indent="-514350" algn="just">
              <a:buClrTx/>
              <a:buFont typeface="+mj-lt"/>
              <a:buAutoNum type="arabicPeriod"/>
            </a:pPr>
            <a:r>
              <a:rPr lang="es-MX" sz="2100" b="1" dirty="0">
                <a:solidFill>
                  <a:schemeClr val="tx1"/>
                </a:solidFill>
              </a:rPr>
              <a:t>Monitorear</a:t>
            </a:r>
            <a:r>
              <a:rPr lang="es-MX" sz="2100" dirty="0">
                <a:solidFill>
                  <a:schemeClr val="tx1"/>
                </a:solidFill>
              </a:rPr>
              <a:t> el CBF en todos sus ámbitos a través del seguimiento de las evaluaciones S-05 en la BDW.</a:t>
            </a:r>
          </a:p>
          <a:p>
            <a:pPr marL="514350" indent="-514350" algn="just">
              <a:buClrTx/>
              <a:buFont typeface="+mj-lt"/>
              <a:buAutoNum type="arabicPeriod"/>
            </a:pPr>
            <a:r>
              <a:rPr lang="es-MX" sz="2100" b="1" dirty="0">
                <a:solidFill>
                  <a:schemeClr val="tx1"/>
                </a:solidFill>
              </a:rPr>
              <a:t>Aprovechar</a:t>
            </a:r>
            <a:r>
              <a:rPr lang="es-MX" sz="2100" dirty="0">
                <a:solidFill>
                  <a:schemeClr val="tx1"/>
                </a:solidFill>
              </a:rPr>
              <a:t> el sistema BDW para generar, consultar y enviar las actas de reunión diocesanas y de sector.</a:t>
            </a:r>
          </a:p>
          <a:p>
            <a:pPr marL="514350" indent="-514350" algn="just">
              <a:buClrTx/>
              <a:buFont typeface="+mj-lt"/>
              <a:buAutoNum type="arabicPeriod"/>
            </a:pPr>
            <a:r>
              <a:rPr lang="es-MX" sz="2100" b="1" dirty="0">
                <a:solidFill>
                  <a:schemeClr val="tx1"/>
                </a:solidFill>
              </a:rPr>
              <a:t>Asegurar</a:t>
            </a:r>
            <a:r>
              <a:rPr lang="es-MX" sz="2100" dirty="0">
                <a:solidFill>
                  <a:schemeClr val="tx1"/>
                </a:solidFill>
              </a:rPr>
              <a:t> que la BDW refleje la realidad de la diócesis en cuanto a membresía, capacitaciones y momentos fuertes</a:t>
            </a:r>
            <a:r>
              <a:rPr lang="es-MX" sz="2100" dirty="0">
                <a:solidFill>
                  <a:srgbClr val="FF0000"/>
                </a:solidFill>
              </a:rPr>
              <a:t>.</a:t>
            </a:r>
          </a:p>
          <a:p>
            <a:pPr marL="514350" indent="-514350" algn="just">
              <a:buClrTx/>
              <a:buFont typeface="+mj-lt"/>
              <a:buAutoNum type="arabicPeriod"/>
            </a:pPr>
            <a:r>
              <a:rPr lang="es-MX" sz="2100" b="1" dirty="0">
                <a:solidFill>
                  <a:schemeClr val="tx1"/>
                </a:solidFill>
              </a:rPr>
              <a:t>Obtener información oficial de la Base de Datos y no de otras fuentes</a:t>
            </a:r>
            <a:endParaRPr lang="es-MX" sz="2100" dirty="0">
              <a:solidFill>
                <a:schemeClr val="tx1"/>
              </a:solidFill>
            </a:endParaRPr>
          </a:p>
          <a:p>
            <a:pPr marL="514350" indent="-514350" algn="just">
              <a:buClrTx/>
              <a:buFont typeface="+mj-lt"/>
              <a:buAutoNum type="arabicPeriod"/>
            </a:pPr>
            <a:endParaRPr lang="es-MX" sz="2100" dirty="0">
              <a:solidFill>
                <a:schemeClr val="tx1"/>
              </a:solidFill>
            </a:endParaRPr>
          </a:p>
          <a:p>
            <a:pPr marL="514350" indent="-514350" algn="just">
              <a:buClrTx/>
              <a:buFont typeface="+mj-lt"/>
              <a:buAutoNum type="arabicPeriod"/>
            </a:pPr>
            <a:endParaRPr lang="es-MX" sz="2100" dirty="0">
              <a:solidFill>
                <a:schemeClr val="tx1"/>
              </a:solidFill>
            </a:endParaRPr>
          </a:p>
        </p:txBody>
      </p:sp>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75902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3"/>
          <p:cNvSpPr txBox="1">
            <a:spLocks/>
          </p:cNvSpPr>
          <p:nvPr/>
        </p:nvSpPr>
        <p:spPr>
          <a:xfrm>
            <a:off x="763058" y="1212271"/>
            <a:ext cx="10122655" cy="500574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lgn="just">
              <a:buClrTx/>
              <a:buFont typeface="+mj-lt"/>
              <a:buAutoNum type="arabicPeriod" startAt="7"/>
            </a:pPr>
            <a:r>
              <a:rPr lang="es-MX" sz="2100" dirty="0"/>
              <a:t>El Matrimonio de Apoyo en Base de Datos Diocesana deberá </a:t>
            </a:r>
            <a:r>
              <a:rPr lang="es-MX" sz="2100" b="1" dirty="0"/>
              <a:t>verificar</a:t>
            </a:r>
            <a:r>
              <a:rPr lang="es-MX" sz="2100" dirty="0"/>
              <a:t> el </a:t>
            </a:r>
            <a:r>
              <a:rPr lang="es-MX" sz="2100" b="1" u="sng" dirty="0"/>
              <a:t>Resumen de “Inconsistencias” </a:t>
            </a:r>
            <a:r>
              <a:rPr lang="es-MX" sz="2100" dirty="0"/>
              <a:t>por sector.</a:t>
            </a:r>
          </a:p>
          <a:p>
            <a:pPr marL="514350" indent="-514350" algn="just">
              <a:buClrTx/>
              <a:buFont typeface="+mj-lt"/>
              <a:buAutoNum type="arabicPeriod" startAt="7"/>
            </a:pPr>
            <a:r>
              <a:rPr lang="es-MX" sz="2100" dirty="0"/>
              <a:t>El Matrimonio de Apoyo en Base de Datos Diocesana deberá </a:t>
            </a:r>
            <a:r>
              <a:rPr lang="es-MX" sz="2100" b="1" dirty="0"/>
              <a:t>dar</a:t>
            </a:r>
            <a:r>
              <a:rPr lang="es-MX" sz="2100" dirty="0"/>
              <a:t> </a:t>
            </a:r>
            <a:r>
              <a:rPr lang="es-MX" sz="2100" b="1" dirty="0"/>
              <a:t>apoyo </a:t>
            </a:r>
            <a:endParaRPr lang="es-MX" sz="2100" b="1" dirty="0">
              <a:solidFill>
                <a:schemeClr val="tx1"/>
              </a:solidFill>
            </a:endParaRPr>
          </a:p>
          <a:p>
            <a:pPr marL="514350" indent="-514350" algn="just">
              <a:buClrTx/>
              <a:buFont typeface="+mj-lt"/>
              <a:buAutoNum type="arabicPeriod" startAt="7"/>
            </a:pPr>
            <a:r>
              <a:rPr lang="es-MX" sz="2100" dirty="0">
                <a:solidFill>
                  <a:schemeClr val="tx1"/>
                </a:solidFill>
              </a:rPr>
              <a:t>Hacer </a:t>
            </a:r>
            <a:r>
              <a:rPr lang="es-MX" sz="2100" b="1" dirty="0">
                <a:solidFill>
                  <a:schemeClr val="tx1"/>
                </a:solidFill>
              </a:rPr>
              <a:t>SINERGIA </a:t>
            </a:r>
            <a:r>
              <a:rPr lang="es-MX" sz="2100" dirty="0">
                <a:solidFill>
                  <a:schemeClr val="tx1"/>
                </a:solidFill>
              </a:rPr>
              <a:t>durante el registro de membresía (formato S02) en todos sus ámbitos</a:t>
            </a:r>
            <a:r>
              <a:rPr lang="es-MX" sz="2100" b="1" dirty="0">
                <a:solidFill>
                  <a:schemeClr val="tx1"/>
                </a:solidFill>
              </a:rPr>
              <a:t> </a:t>
            </a:r>
            <a:r>
              <a:rPr lang="es-MX" sz="2100" dirty="0">
                <a:solidFill>
                  <a:schemeClr val="tx1"/>
                </a:solidFill>
              </a:rPr>
              <a:t>(VER MATRIZ DE ROLES).</a:t>
            </a:r>
          </a:p>
          <a:p>
            <a:pPr marL="514350" indent="-514350" algn="just">
              <a:buClrTx/>
              <a:buFont typeface="+mj-lt"/>
              <a:buAutoNum type="arabicPeriod" startAt="7"/>
            </a:pPr>
            <a:r>
              <a:rPr lang="es-MX" sz="2100" b="1" dirty="0">
                <a:solidFill>
                  <a:schemeClr val="tx1"/>
                </a:solidFill>
              </a:rPr>
              <a:t>Monitorear</a:t>
            </a:r>
            <a:r>
              <a:rPr lang="es-MX" sz="2100" dirty="0">
                <a:solidFill>
                  <a:schemeClr val="tx1"/>
                </a:solidFill>
              </a:rPr>
              <a:t> la bitácora de acceso al sistema con la finalidad de dar seguimiento a usuarios de sus sectores.</a:t>
            </a:r>
          </a:p>
          <a:p>
            <a:pPr marL="514350" indent="-514350" algn="just">
              <a:buClrTx/>
              <a:buFont typeface="+mj-lt"/>
              <a:buAutoNum type="arabicPeriod" startAt="7"/>
            </a:pPr>
            <a:r>
              <a:rPr lang="es-MX" sz="2100" dirty="0">
                <a:solidFill>
                  <a:schemeClr val="tx1"/>
                </a:solidFill>
              </a:rPr>
              <a:t>Considerar que al ingresar al sistema de BDW se tiene la posibilidad de acceder a 3 bases de datos.</a:t>
            </a:r>
          </a:p>
          <a:p>
            <a:pPr marL="514350" indent="-514350" algn="just">
              <a:buClrTx/>
              <a:buFont typeface="+mj-lt"/>
              <a:buAutoNum type="arabicPeriod" startAt="7"/>
            </a:pPr>
            <a:endParaRPr lang="es-MX" sz="2100" dirty="0">
              <a:solidFill>
                <a:schemeClr val="tx1"/>
              </a:solidFill>
            </a:endParaRPr>
          </a:p>
          <a:p>
            <a:pPr marL="514350" indent="-514350" algn="just">
              <a:buClrTx/>
              <a:buFont typeface="+mj-lt"/>
              <a:buAutoNum type="arabicPeriod" startAt="7"/>
            </a:pPr>
            <a:endParaRPr lang="es-MX" sz="2100" dirty="0">
              <a:solidFill>
                <a:schemeClr val="tx1"/>
              </a:solidFill>
            </a:endParaRPr>
          </a:p>
          <a:p>
            <a:pPr marL="514350" indent="-514350" algn="just">
              <a:buClrTx/>
              <a:buFont typeface="+mj-lt"/>
              <a:buAutoNum type="arabicPeriod" startAt="7"/>
            </a:pPr>
            <a:endParaRPr lang="es-MX" sz="2100" dirty="0">
              <a:solidFill>
                <a:schemeClr val="tx1"/>
              </a:solidFill>
            </a:endParaRPr>
          </a:p>
          <a:p>
            <a:pPr marL="514350" indent="-514350" algn="just">
              <a:buClrTx/>
              <a:buFont typeface="+mj-lt"/>
              <a:buAutoNum type="arabicPeriod" startAt="7"/>
            </a:pPr>
            <a:endParaRPr lang="es-MX" sz="2100" dirty="0">
              <a:solidFill>
                <a:schemeClr val="tx1"/>
              </a:solidFill>
            </a:endParaRPr>
          </a:p>
          <a:p>
            <a:pPr marL="514350" indent="-514350" algn="just">
              <a:buClrTx/>
              <a:buFont typeface="+mj-lt"/>
              <a:buAutoNum type="arabicPeriod" startAt="7"/>
            </a:pPr>
            <a:endParaRPr lang="es-MX" sz="2100" dirty="0">
              <a:solidFill>
                <a:schemeClr val="tx1"/>
              </a:solidFill>
            </a:endParaRPr>
          </a:p>
          <a:p>
            <a:pPr marL="514350" indent="-514350" algn="just">
              <a:buClrTx/>
              <a:buFont typeface="+mj-lt"/>
              <a:buAutoNum type="arabicPeriod" startAt="7"/>
            </a:pPr>
            <a:endParaRPr lang="es-MX" sz="2100" dirty="0">
              <a:solidFill>
                <a:schemeClr val="tx1"/>
              </a:solidFill>
            </a:endParaRPr>
          </a:p>
        </p:txBody>
      </p:sp>
      <p:sp>
        <p:nvSpPr>
          <p:cNvPr id="4" name="1 Título"/>
          <p:cNvSpPr txBox="1">
            <a:spLocks/>
          </p:cNvSpPr>
          <p:nvPr/>
        </p:nvSpPr>
        <p:spPr>
          <a:xfrm>
            <a:off x="2894922" y="209524"/>
            <a:ext cx="6248400" cy="8104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t>Recomendaciones para el Equipo Coordinador Diocesano:</a:t>
            </a:r>
          </a:p>
        </p:txBody>
      </p:sp>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621506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a:spLocks noGrp="1"/>
          </p:cNvSpPr>
          <p:nvPr>
            <p:ph type="title"/>
          </p:nvPr>
        </p:nvSpPr>
        <p:spPr>
          <a:xfrm>
            <a:off x="5442731" y="0"/>
            <a:ext cx="5209681" cy="1143000"/>
          </a:xfrm>
        </p:spPr>
        <p:txBody>
          <a:bodyPr>
            <a:noAutofit/>
          </a:bodyPr>
          <a:lstStyle/>
          <a:p>
            <a:pPr algn="r"/>
            <a:r>
              <a:rPr lang="es-MX" sz="3600" b="1" dirty="0"/>
              <a:t>Características Operativas del sistema BDW</a:t>
            </a:r>
          </a:p>
        </p:txBody>
      </p:sp>
      <p:pic>
        <p:nvPicPr>
          <p:cNvPr id="7" name="Imagen 6">
            <a:extLst>
              <a:ext uri="{FF2B5EF4-FFF2-40B4-BE49-F238E27FC236}">
                <a16:creationId xmlns:a16="http://schemas.microsoft.com/office/drawing/2014/main" id="{4DF9D055-EAAB-5713-E537-7C389F54A7CB}"/>
              </a:ext>
            </a:extLst>
          </p:cNvPr>
          <p:cNvPicPr>
            <a:picLocks noChangeAspect="1"/>
          </p:cNvPicPr>
          <p:nvPr/>
        </p:nvPicPr>
        <p:blipFill>
          <a:blip r:embed="rId3"/>
          <a:stretch>
            <a:fillRect/>
          </a:stretch>
        </p:blipFill>
        <p:spPr>
          <a:xfrm>
            <a:off x="435221" y="1179783"/>
            <a:ext cx="7188452" cy="4498434"/>
          </a:xfrm>
          <a:prstGeom prst="rect">
            <a:avLst/>
          </a:prstGeom>
        </p:spPr>
      </p:pic>
    </p:spTree>
    <p:extLst>
      <p:ext uri="{BB962C8B-B14F-4D97-AF65-F5344CB8AC3E}">
        <p14:creationId xmlns:p14="http://schemas.microsoft.com/office/powerpoint/2010/main" val="799404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6" name="1 Título"/>
          <p:cNvSpPr>
            <a:spLocks noGrp="1"/>
          </p:cNvSpPr>
          <p:nvPr>
            <p:ph type="title"/>
          </p:nvPr>
        </p:nvSpPr>
        <p:spPr>
          <a:xfrm>
            <a:off x="5442731" y="48718"/>
            <a:ext cx="5209681" cy="1143000"/>
          </a:xfrm>
        </p:spPr>
        <p:txBody>
          <a:bodyPr>
            <a:noAutofit/>
          </a:bodyPr>
          <a:lstStyle/>
          <a:p>
            <a:pPr algn="r"/>
            <a:r>
              <a:rPr lang="es-MX" sz="3600" b="1" dirty="0"/>
              <a:t>Características Operativas del sistema BDW</a:t>
            </a:r>
          </a:p>
        </p:txBody>
      </p:sp>
      <p:graphicFrame>
        <p:nvGraphicFramePr>
          <p:cNvPr id="7" name="5 Diagrama"/>
          <p:cNvGraphicFramePr/>
          <p:nvPr>
            <p:extLst>
              <p:ext uri="{D42A27DB-BD31-4B8C-83A1-F6EECF244321}">
                <p14:modId xmlns:p14="http://schemas.microsoft.com/office/powerpoint/2010/main" val="1185661871"/>
              </p:ext>
            </p:extLst>
          </p:nvPr>
        </p:nvGraphicFramePr>
        <p:xfrm>
          <a:off x="1524001" y="996422"/>
          <a:ext cx="4281055" cy="5126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p:cNvPicPr>
            <a:picLocks noChangeAspect="1"/>
          </p:cNvPicPr>
          <p:nvPr/>
        </p:nvPicPr>
        <p:blipFill rotWithShape="1">
          <a:blip r:embed="rId8">
            <a:extLst>
              <a:ext uri="{28A0092B-C50C-407E-A947-70E740481C1C}">
                <a14:useLocalDpi xmlns:a14="http://schemas.microsoft.com/office/drawing/2010/main" val="0"/>
              </a:ext>
            </a:extLst>
          </a:blip>
          <a:srcRect l="22278" t="20083" r="23202" b="39028"/>
          <a:stretch/>
        </p:blipFill>
        <p:spPr>
          <a:xfrm>
            <a:off x="5932069" y="3026431"/>
            <a:ext cx="3461869" cy="1292760"/>
          </a:xfrm>
          <a:prstGeom prst="rect">
            <a:avLst/>
          </a:prstGeom>
          <a:ln>
            <a:solidFill>
              <a:schemeClr val="tx1"/>
            </a:solidFill>
          </a:ln>
        </p:spPr>
      </p:pic>
      <p:pic>
        <p:nvPicPr>
          <p:cNvPr id="10" name="Imagen 9"/>
          <p:cNvPicPr>
            <a:picLocks noChangeAspect="1"/>
          </p:cNvPicPr>
          <p:nvPr/>
        </p:nvPicPr>
        <p:blipFill rotWithShape="1">
          <a:blip r:embed="rId9">
            <a:extLst>
              <a:ext uri="{28A0092B-C50C-407E-A947-70E740481C1C}">
                <a14:useLocalDpi xmlns:a14="http://schemas.microsoft.com/office/drawing/2010/main" val="0"/>
              </a:ext>
            </a:extLst>
          </a:blip>
          <a:srcRect l="22295" t="20331" r="23115" b="38264"/>
          <a:stretch/>
        </p:blipFill>
        <p:spPr>
          <a:xfrm>
            <a:off x="5932067" y="1339771"/>
            <a:ext cx="3461870" cy="1318260"/>
          </a:xfrm>
          <a:prstGeom prst="rect">
            <a:avLst/>
          </a:prstGeom>
          <a:ln>
            <a:solidFill>
              <a:schemeClr val="tx1"/>
            </a:solidFill>
          </a:ln>
        </p:spPr>
      </p:pic>
      <p:pic>
        <p:nvPicPr>
          <p:cNvPr id="2" name="Imagen 1"/>
          <p:cNvPicPr>
            <a:picLocks noChangeAspect="1"/>
          </p:cNvPicPr>
          <p:nvPr/>
        </p:nvPicPr>
        <p:blipFill rotWithShape="1">
          <a:blip r:embed="rId10">
            <a:extLst>
              <a:ext uri="{28A0092B-C50C-407E-A947-70E740481C1C}">
                <a14:useLocalDpi xmlns:a14="http://schemas.microsoft.com/office/drawing/2010/main" val="0"/>
              </a:ext>
            </a:extLst>
          </a:blip>
          <a:srcRect l="21899" t="20000" r="24438" b="40375"/>
          <a:stretch/>
        </p:blipFill>
        <p:spPr>
          <a:xfrm>
            <a:off x="5932068" y="4696562"/>
            <a:ext cx="3460968" cy="1245688"/>
          </a:xfrm>
          <a:prstGeom prst="rect">
            <a:avLst/>
          </a:prstGeom>
          <a:ln>
            <a:solidFill>
              <a:schemeClr val="tx1"/>
            </a:solidFill>
          </a:ln>
        </p:spPr>
      </p:pic>
    </p:spTree>
    <p:extLst>
      <p:ext uri="{BB962C8B-B14F-4D97-AF65-F5344CB8AC3E}">
        <p14:creationId xmlns:p14="http://schemas.microsoft.com/office/powerpoint/2010/main" val="318489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graphicFrame>
        <p:nvGraphicFramePr>
          <p:cNvPr id="8" name="5 Diagrama"/>
          <p:cNvGraphicFramePr/>
          <p:nvPr>
            <p:extLst>
              <p:ext uri="{D42A27DB-BD31-4B8C-83A1-F6EECF244321}">
                <p14:modId xmlns:p14="http://schemas.microsoft.com/office/powerpoint/2010/main" val="1172299090"/>
              </p:ext>
            </p:extLst>
          </p:nvPr>
        </p:nvGraphicFramePr>
        <p:xfrm>
          <a:off x="1524001" y="996422"/>
          <a:ext cx="4128655" cy="5141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1 Título"/>
          <p:cNvSpPr>
            <a:spLocks noGrp="1"/>
          </p:cNvSpPr>
          <p:nvPr>
            <p:ph type="title"/>
          </p:nvPr>
        </p:nvSpPr>
        <p:spPr>
          <a:xfrm>
            <a:off x="5442731" y="48718"/>
            <a:ext cx="5209681" cy="1143000"/>
          </a:xfrm>
        </p:spPr>
        <p:txBody>
          <a:bodyPr>
            <a:noAutofit/>
          </a:bodyPr>
          <a:lstStyle/>
          <a:p>
            <a:pPr algn="r"/>
            <a:r>
              <a:rPr lang="es-MX" sz="3600" b="1" dirty="0"/>
              <a:t>Características Operativas del sistema BDW</a:t>
            </a:r>
          </a:p>
        </p:txBody>
      </p:sp>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l="22278" t="20083" r="23202" b="39028"/>
          <a:stretch/>
        </p:blipFill>
        <p:spPr>
          <a:xfrm>
            <a:off x="5932069" y="3026431"/>
            <a:ext cx="3461869" cy="1292760"/>
          </a:xfrm>
          <a:prstGeom prst="rect">
            <a:avLst/>
          </a:prstGeom>
          <a:ln>
            <a:solidFill>
              <a:schemeClr val="tx1"/>
            </a:solidFill>
          </a:ln>
        </p:spPr>
      </p:pic>
      <p:pic>
        <p:nvPicPr>
          <p:cNvPr id="14" name="Imagen 13"/>
          <p:cNvPicPr>
            <a:picLocks noChangeAspect="1"/>
          </p:cNvPicPr>
          <p:nvPr/>
        </p:nvPicPr>
        <p:blipFill rotWithShape="1">
          <a:blip r:embed="rId10">
            <a:extLst>
              <a:ext uri="{28A0092B-C50C-407E-A947-70E740481C1C}">
                <a14:useLocalDpi xmlns:a14="http://schemas.microsoft.com/office/drawing/2010/main" val="0"/>
              </a:ext>
            </a:extLst>
          </a:blip>
          <a:srcRect l="22295" t="20331" r="23115" b="38264"/>
          <a:stretch/>
        </p:blipFill>
        <p:spPr>
          <a:xfrm>
            <a:off x="5932067" y="1339771"/>
            <a:ext cx="3461870" cy="1318260"/>
          </a:xfrm>
          <a:prstGeom prst="rect">
            <a:avLst/>
          </a:prstGeom>
          <a:ln>
            <a:solidFill>
              <a:schemeClr val="tx1"/>
            </a:solidFill>
          </a:ln>
        </p:spPr>
      </p:pic>
      <p:pic>
        <p:nvPicPr>
          <p:cNvPr id="15" name="Imagen 14"/>
          <p:cNvPicPr>
            <a:picLocks noChangeAspect="1"/>
          </p:cNvPicPr>
          <p:nvPr/>
        </p:nvPicPr>
        <p:blipFill rotWithShape="1">
          <a:blip r:embed="rId11">
            <a:extLst>
              <a:ext uri="{28A0092B-C50C-407E-A947-70E740481C1C}">
                <a14:useLocalDpi xmlns:a14="http://schemas.microsoft.com/office/drawing/2010/main" val="0"/>
              </a:ext>
            </a:extLst>
          </a:blip>
          <a:srcRect l="21899" t="20000" r="24438" b="40375"/>
          <a:stretch/>
        </p:blipFill>
        <p:spPr>
          <a:xfrm>
            <a:off x="5932068" y="4696562"/>
            <a:ext cx="3460968" cy="1245688"/>
          </a:xfrm>
          <a:prstGeom prst="rect">
            <a:avLst/>
          </a:prstGeom>
          <a:ln>
            <a:solidFill>
              <a:schemeClr val="tx1"/>
            </a:solidFill>
          </a:ln>
        </p:spPr>
      </p:pic>
    </p:spTree>
    <p:extLst>
      <p:ext uri="{BB962C8B-B14F-4D97-AF65-F5344CB8AC3E}">
        <p14:creationId xmlns:p14="http://schemas.microsoft.com/office/powerpoint/2010/main" val="2315276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Título 4"/>
          <p:cNvSpPr>
            <a:spLocks noGrp="1"/>
          </p:cNvSpPr>
          <p:nvPr>
            <p:ph type="title"/>
          </p:nvPr>
        </p:nvSpPr>
        <p:spPr>
          <a:xfrm>
            <a:off x="1539589" y="69195"/>
            <a:ext cx="4204741" cy="654752"/>
          </a:xfrm>
        </p:spPr>
        <p:txBody>
          <a:bodyPr>
            <a:normAutofit/>
          </a:bodyPr>
          <a:lstStyle/>
          <a:p>
            <a:pPr algn="l"/>
            <a:r>
              <a:rPr lang="es-MX" sz="3600" dirty="0"/>
              <a:t>Usuarios del Sistema</a:t>
            </a:r>
          </a:p>
        </p:txBody>
      </p:sp>
      <p:sp>
        <p:nvSpPr>
          <p:cNvPr id="4" name="Rectángulo redondeado 3"/>
          <p:cNvSpPr/>
          <p:nvPr/>
        </p:nvSpPr>
        <p:spPr>
          <a:xfrm>
            <a:off x="9378845" y="0"/>
            <a:ext cx="1273566" cy="850212"/>
          </a:xfrm>
          <a:prstGeom prst="roundRect">
            <a:avLst>
              <a:gd name="adj" fmla="val 10000"/>
            </a:avLst>
          </a:prstGeom>
          <a:blipFill>
            <a:blip r:embed="rId3">
              <a:extLst>
                <a:ext uri="{28A0092B-C50C-407E-A947-70E740481C1C}">
                  <a14:useLocalDpi xmlns:a14="http://schemas.microsoft.com/office/drawing/2010/main" val="0"/>
                </a:ext>
              </a:extLst>
            </a:blip>
            <a:srcRect/>
            <a:stretch>
              <a:fillRect l="-21000" r="-2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14" name="Imagen 13">
            <a:extLst>
              <a:ext uri="{FF2B5EF4-FFF2-40B4-BE49-F238E27FC236}">
                <a16:creationId xmlns:a16="http://schemas.microsoft.com/office/drawing/2014/main" id="{C00E894F-02C1-DF81-D16A-FA05C095CDF2}"/>
              </a:ext>
            </a:extLst>
          </p:cNvPr>
          <p:cNvPicPr>
            <a:picLocks noChangeAspect="1"/>
          </p:cNvPicPr>
          <p:nvPr/>
        </p:nvPicPr>
        <p:blipFill>
          <a:blip r:embed="rId4"/>
          <a:stretch>
            <a:fillRect/>
          </a:stretch>
        </p:blipFill>
        <p:spPr>
          <a:xfrm>
            <a:off x="947472" y="1143763"/>
            <a:ext cx="4593200" cy="4244665"/>
          </a:xfrm>
          <a:prstGeom prst="rect">
            <a:avLst/>
          </a:prstGeom>
        </p:spPr>
      </p:pic>
      <p:pic>
        <p:nvPicPr>
          <p:cNvPr id="16" name="Imagen 15">
            <a:extLst>
              <a:ext uri="{FF2B5EF4-FFF2-40B4-BE49-F238E27FC236}">
                <a16:creationId xmlns:a16="http://schemas.microsoft.com/office/drawing/2014/main" id="{83E1645C-1B07-8BB9-FBF8-9CB392A54704}"/>
              </a:ext>
            </a:extLst>
          </p:cNvPr>
          <p:cNvPicPr>
            <a:picLocks noChangeAspect="1"/>
          </p:cNvPicPr>
          <p:nvPr/>
        </p:nvPicPr>
        <p:blipFill>
          <a:blip r:embed="rId5"/>
          <a:stretch>
            <a:fillRect/>
          </a:stretch>
        </p:blipFill>
        <p:spPr>
          <a:xfrm>
            <a:off x="6364000" y="1143763"/>
            <a:ext cx="4397096" cy="4244664"/>
          </a:xfrm>
          <a:prstGeom prst="rect">
            <a:avLst/>
          </a:prstGeom>
        </p:spPr>
      </p:pic>
    </p:spTree>
    <p:extLst>
      <p:ext uri="{BB962C8B-B14F-4D97-AF65-F5344CB8AC3E}">
        <p14:creationId xmlns:p14="http://schemas.microsoft.com/office/powerpoint/2010/main" val="840087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2" name="Rectángulo 1"/>
          <p:cNvSpPr/>
          <p:nvPr/>
        </p:nvSpPr>
        <p:spPr>
          <a:xfrm>
            <a:off x="576943" y="602734"/>
            <a:ext cx="8937171" cy="4832092"/>
          </a:xfrm>
          <a:prstGeom prst="rect">
            <a:avLst/>
          </a:prstGeom>
        </p:spPr>
        <p:txBody>
          <a:bodyPr wrap="square">
            <a:spAutoFit/>
          </a:bodyPr>
          <a:lstStyle/>
          <a:p>
            <a:pPr algn="just"/>
            <a:r>
              <a:rPr lang="es-MX" sz="2800" b="1" dirty="0"/>
              <a:t>La grandeza de lo sencillo……..</a:t>
            </a:r>
          </a:p>
          <a:p>
            <a:pPr algn="just"/>
            <a:r>
              <a:rPr lang="es-MX" sz="2800" i="1" dirty="0"/>
              <a:t>El conocimiento debe ser puesto al servicio del prójimo.</a:t>
            </a:r>
          </a:p>
          <a:p>
            <a:pPr algn="just"/>
            <a:endParaRPr lang="es-MX" sz="2800" i="1" dirty="0"/>
          </a:p>
          <a:p>
            <a:pPr algn="just"/>
            <a:r>
              <a:rPr lang="es-MX" sz="2800" b="1" dirty="0"/>
              <a:t>Una idea clara, enriquecida en sencillez e iluminada a la luz del EVANGELIO tiende a trascender en el tiempo, cumpliendo su misión de iluminar el conocimiento</a:t>
            </a:r>
            <a:r>
              <a:rPr lang="es-MX" sz="2800" dirty="0"/>
              <a:t> y guiar el entendimiento humano.</a:t>
            </a:r>
          </a:p>
          <a:p>
            <a:pPr algn="just"/>
            <a:r>
              <a:rPr lang="es-MX" sz="2800" b="1" dirty="0"/>
              <a:t>El conocimiento no es poder, el conocimiento es SERVICIO </a:t>
            </a:r>
            <a:r>
              <a:rPr lang="es-MX" sz="2800" dirty="0"/>
              <a:t>y en base a éste logra alcanzar su objetivo primario, ser luz en medio de la oscuridad y ser voz de los excluidos.</a:t>
            </a:r>
          </a:p>
          <a:p>
            <a:pPr algn="just"/>
            <a:endParaRPr lang="es-MX" sz="2800" i="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057" y="602734"/>
            <a:ext cx="1905000" cy="1905000"/>
          </a:xfrm>
          <a:prstGeom prst="rect">
            <a:avLst/>
          </a:prstGeom>
        </p:spPr>
      </p:pic>
    </p:spTree>
    <p:extLst>
      <p:ext uri="{BB962C8B-B14F-4D97-AF65-F5344CB8AC3E}">
        <p14:creationId xmlns:p14="http://schemas.microsoft.com/office/powerpoint/2010/main" val="126206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Título 4"/>
          <p:cNvSpPr>
            <a:spLocks noGrp="1"/>
          </p:cNvSpPr>
          <p:nvPr>
            <p:ph type="title"/>
          </p:nvPr>
        </p:nvSpPr>
        <p:spPr>
          <a:xfrm>
            <a:off x="1524000" y="-25752"/>
            <a:ext cx="5501390" cy="654752"/>
          </a:xfrm>
        </p:spPr>
        <p:txBody>
          <a:bodyPr>
            <a:normAutofit/>
          </a:bodyPr>
          <a:lstStyle/>
          <a:p>
            <a:pPr algn="l"/>
            <a:r>
              <a:rPr lang="es-MX" sz="3600" dirty="0"/>
              <a:t>Usuarios del Sistema Juvenil</a:t>
            </a:r>
          </a:p>
        </p:txBody>
      </p:sp>
      <p:sp>
        <p:nvSpPr>
          <p:cNvPr id="4" name="Rectángulo redondeado 3"/>
          <p:cNvSpPr/>
          <p:nvPr/>
        </p:nvSpPr>
        <p:spPr>
          <a:xfrm>
            <a:off x="9378845" y="0"/>
            <a:ext cx="1273566" cy="850212"/>
          </a:xfrm>
          <a:prstGeom prst="roundRect">
            <a:avLst>
              <a:gd name="adj" fmla="val 10000"/>
            </a:avLst>
          </a:prstGeom>
          <a:blipFill>
            <a:blip r:embed="rId3">
              <a:extLst>
                <a:ext uri="{28A0092B-C50C-407E-A947-70E740481C1C}">
                  <a14:useLocalDpi xmlns:a14="http://schemas.microsoft.com/office/drawing/2010/main" val="0"/>
                </a:ext>
              </a:extLst>
            </a:blip>
            <a:srcRect/>
            <a:stretch>
              <a:fillRect l="-21000" r="-2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10" name="Imagen 9">
            <a:extLst>
              <a:ext uri="{FF2B5EF4-FFF2-40B4-BE49-F238E27FC236}">
                <a16:creationId xmlns:a16="http://schemas.microsoft.com/office/drawing/2014/main" id="{5257299A-F71E-E857-0F3F-D21597BD1E9A}"/>
              </a:ext>
            </a:extLst>
          </p:cNvPr>
          <p:cNvPicPr>
            <a:picLocks noChangeAspect="1"/>
          </p:cNvPicPr>
          <p:nvPr/>
        </p:nvPicPr>
        <p:blipFill>
          <a:blip r:embed="rId4"/>
          <a:stretch>
            <a:fillRect/>
          </a:stretch>
        </p:blipFill>
        <p:spPr>
          <a:xfrm>
            <a:off x="3477246" y="716384"/>
            <a:ext cx="4266819" cy="3879961"/>
          </a:xfrm>
          <a:prstGeom prst="rect">
            <a:avLst/>
          </a:prstGeom>
        </p:spPr>
      </p:pic>
      <p:pic>
        <p:nvPicPr>
          <p:cNvPr id="12" name="Imagen 11">
            <a:extLst>
              <a:ext uri="{FF2B5EF4-FFF2-40B4-BE49-F238E27FC236}">
                <a16:creationId xmlns:a16="http://schemas.microsoft.com/office/drawing/2014/main" id="{BAD8E035-80BA-3514-F0FB-C928DBEF751D}"/>
              </a:ext>
            </a:extLst>
          </p:cNvPr>
          <p:cNvPicPr>
            <a:picLocks noChangeAspect="1"/>
          </p:cNvPicPr>
          <p:nvPr/>
        </p:nvPicPr>
        <p:blipFill rotWithShape="1">
          <a:blip r:embed="rId5"/>
          <a:srcRect t="342" b="-1"/>
          <a:stretch/>
        </p:blipFill>
        <p:spPr>
          <a:xfrm>
            <a:off x="3461658" y="4596345"/>
            <a:ext cx="4348785" cy="1483584"/>
          </a:xfrm>
          <a:prstGeom prst="rect">
            <a:avLst/>
          </a:prstGeom>
        </p:spPr>
      </p:pic>
    </p:spTree>
    <p:extLst>
      <p:ext uri="{BB962C8B-B14F-4D97-AF65-F5344CB8AC3E}">
        <p14:creationId xmlns:p14="http://schemas.microsoft.com/office/powerpoint/2010/main" val="3646360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4" name="Rectángulo redondeado 3"/>
          <p:cNvSpPr/>
          <p:nvPr/>
        </p:nvSpPr>
        <p:spPr>
          <a:xfrm>
            <a:off x="9378845" y="0"/>
            <a:ext cx="1273566" cy="850212"/>
          </a:xfrm>
          <a:prstGeom prst="roundRect">
            <a:avLst>
              <a:gd name="adj" fmla="val 10000"/>
            </a:avLst>
          </a:prstGeom>
          <a:blipFill>
            <a:blip r:embed="rId3">
              <a:extLst>
                <a:ext uri="{28A0092B-C50C-407E-A947-70E740481C1C}">
                  <a14:useLocalDpi xmlns:a14="http://schemas.microsoft.com/office/drawing/2010/main" val="0"/>
                </a:ext>
              </a:extLst>
            </a:blip>
            <a:srcRect/>
            <a:stretch>
              <a:fillRect l="-21000" r="-2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7" name="Título 4"/>
          <p:cNvSpPr txBox="1">
            <a:spLocks/>
          </p:cNvSpPr>
          <p:nvPr/>
        </p:nvSpPr>
        <p:spPr>
          <a:xfrm>
            <a:off x="1676401" y="126648"/>
            <a:ext cx="4991725" cy="654752"/>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MX" sz="3600"/>
              <a:t>Usuarios del Sistema Mares</a:t>
            </a:r>
            <a:endParaRPr lang="es-MX" sz="3600" dirty="0"/>
          </a:p>
        </p:txBody>
      </p:sp>
      <p:pic>
        <p:nvPicPr>
          <p:cNvPr id="5" name="Imagen 4">
            <a:extLst>
              <a:ext uri="{FF2B5EF4-FFF2-40B4-BE49-F238E27FC236}">
                <a16:creationId xmlns:a16="http://schemas.microsoft.com/office/drawing/2014/main" id="{A1D033C5-8544-D135-C5DA-603009F5EA6C}"/>
              </a:ext>
            </a:extLst>
          </p:cNvPr>
          <p:cNvPicPr>
            <a:picLocks noChangeAspect="1"/>
          </p:cNvPicPr>
          <p:nvPr/>
        </p:nvPicPr>
        <p:blipFill>
          <a:blip r:embed="rId4"/>
          <a:stretch>
            <a:fillRect/>
          </a:stretch>
        </p:blipFill>
        <p:spPr>
          <a:xfrm>
            <a:off x="3634614" y="1482670"/>
            <a:ext cx="4257529" cy="3864721"/>
          </a:xfrm>
          <a:prstGeom prst="rect">
            <a:avLst/>
          </a:prstGeom>
        </p:spPr>
      </p:pic>
    </p:spTree>
    <p:extLst>
      <p:ext uri="{BB962C8B-B14F-4D97-AF65-F5344CB8AC3E}">
        <p14:creationId xmlns:p14="http://schemas.microsoft.com/office/powerpoint/2010/main" val="955309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Título 4"/>
          <p:cNvSpPr>
            <a:spLocks noGrp="1"/>
          </p:cNvSpPr>
          <p:nvPr>
            <p:ph type="title"/>
          </p:nvPr>
        </p:nvSpPr>
        <p:spPr>
          <a:xfrm>
            <a:off x="1524000" y="147733"/>
            <a:ext cx="6175948" cy="811637"/>
          </a:xfrm>
        </p:spPr>
        <p:txBody>
          <a:bodyPr>
            <a:normAutofit fontScale="90000"/>
          </a:bodyPr>
          <a:lstStyle/>
          <a:p>
            <a:pPr lvl="0" algn="l"/>
            <a:r>
              <a:rPr lang="es-MX" sz="3600" dirty="0"/>
              <a:t>Registro de asistencias a eventos por código “QR”.</a:t>
            </a:r>
            <a:endParaRPr lang="es-MX" sz="3600" b="1" dirty="0"/>
          </a:p>
        </p:txBody>
      </p:sp>
      <p:sp>
        <p:nvSpPr>
          <p:cNvPr id="6" name="Rectángulo 5"/>
          <p:cNvSpPr/>
          <p:nvPr/>
        </p:nvSpPr>
        <p:spPr>
          <a:xfrm>
            <a:off x="1527673" y="5114073"/>
            <a:ext cx="7698915" cy="954107"/>
          </a:xfrm>
          <a:prstGeom prst="rect">
            <a:avLst/>
          </a:prstGeom>
        </p:spPr>
        <p:txBody>
          <a:bodyPr wrap="square">
            <a:spAutoFit/>
          </a:bodyPr>
          <a:lstStyle/>
          <a:p>
            <a:pPr algn="just"/>
            <a:r>
              <a:rPr lang="es-MX" sz="1400" dirty="0"/>
              <a:t>Un </a:t>
            </a:r>
            <a:r>
              <a:rPr lang="es-MX" sz="1400" b="1" dirty="0"/>
              <a:t>código QR</a:t>
            </a:r>
            <a:r>
              <a:rPr lang="es-MX" sz="1400" dirty="0"/>
              <a:t> (del inglés Quick Response </a:t>
            </a:r>
            <a:r>
              <a:rPr lang="es-MX" sz="1400" dirty="0" err="1"/>
              <a:t>code</a:t>
            </a:r>
            <a:r>
              <a:rPr lang="es-MX" sz="1400" dirty="0"/>
              <a:t>, "</a:t>
            </a:r>
            <a:r>
              <a:rPr lang="es-MX" sz="1400" b="1" dirty="0"/>
              <a:t>código</a:t>
            </a:r>
            <a:r>
              <a:rPr lang="es-MX" sz="1400" dirty="0"/>
              <a:t> de respuesta rápida") es la evolución del </a:t>
            </a:r>
            <a:r>
              <a:rPr lang="es-MX" sz="1400" b="1" dirty="0"/>
              <a:t>código</a:t>
            </a:r>
            <a:r>
              <a:rPr lang="es-MX" sz="1400" dirty="0"/>
              <a:t> de barras. Es un módulo para almacenar información en una matriz de puntos o en un </a:t>
            </a:r>
            <a:r>
              <a:rPr lang="es-MX" sz="1400" b="1" dirty="0"/>
              <a:t>código</a:t>
            </a:r>
            <a:r>
              <a:rPr lang="es-MX" sz="1400" dirty="0"/>
              <a:t> de barras bidimensional. ... Presenta tres cuadrados en las esquinas que permiten detectar la posición del </a:t>
            </a:r>
            <a:r>
              <a:rPr lang="es-MX" sz="1400" b="1" dirty="0"/>
              <a:t>código</a:t>
            </a:r>
            <a:r>
              <a:rPr lang="es-MX" sz="1400" dirty="0"/>
              <a:t> al lector.</a:t>
            </a:r>
          </a:p>
        </p:txBody>
      </p:sp>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6251" r="19750"/>
          <a:stretch/>
        </p:blipFill>
        <p:spPr>
          <a:xfrm>
            <a:off x="1713770" y="1613326"/>
            <a:ext cx="4193005" cy="3185695"/>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5750" r="20000"/>
          <a:stretch/>
        </p:blipFill>
        <p:spPr>
          <a:xfrm>
            <a:off x="6288110" y="1591002"/>
            <a:ext cx="4207170" cy="3185694"/>
          </a:xfrm>
          <a:prstGeom prst="rect">
            <a:avLst/>
          </a:prstGeom>
        </p:spPr>
      </p:pic>
    </p:spTree>
    <p:extLst>
      <p:ext uri="{BB962C8B-B14F-4D97-AF65-F5344CB8AC3E}">
        <p14:creationId xmlns:p14="http://schemas.microsoft.com/office/powerpoint/2010/main" val="1735051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3 Marcador de texto"/>
          <p:cNvSpPr txBox="1">
            <a:spLocks/>
          </p:cNvSpPr>
          <p:nvPr/>
        </p:nvSpPr>
        <p:spPr>
          <a:xfrm>
            <a:off x="1161339" y="1341956"/>
            <a:ext cx="8884571" cy="3643190"/>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03550" lvl="8" indent="0" algn="just" fontAlgn="base">
              <a:lnSpc>
                <a:spcPct val="100000"/>
              </a:lnSpc>
              <a:buClr>
                <a:srgbClr val="E48312"/>
              </a:buClr>
              <a:buNone/>
            </a:pPr>
            <a:r>
              <a:rPr lang="es-MX" sz="2400" b="1" dirty="0"/>
              <a:t>Los Matrimonios de Apoyo en Base de Datos Diocesanos (MABDD) en coordinación con Presidentes Diocesanos  son responsables de:</a:t>
            </a:r>
          </a:p>
          <a:p>
            <a:pPr marL="1103550" lvl="8" indent="0" algn="just" fontAlgn="base">
              <a:buClr>
                <a:srgbClr val="E48312"/>
              </a:buClr>
              <a:buNone/>
            </a:pPr>
            <a:endParaRPr lang="es-MX" sz="2400" b="1" dirty="0"/>
          </a:p>
          <a:p>
            <a:pPr marL="1560750" lvl="8" indent="-457200" algn="just" fontAlgn="base">
              <a:buClr>
                <a:srgbClr val="E48312"/>
              </a:buClr>
              <a:buFont typeface="+mj-lt"/>
              <a:buAutoNum type="arabicPeriod"/>
            </a:pPr>
            <a:r>
              <a:rPr lang="es-MX" sz="2400" dirty="0"/>
              <a:t>Dar acceso al ECD, ECS ECDJ, ECSJ, Equipo de MARES Diocesanas, Equipo Mares de Sector.</a:t>
            </a:r>
          </a:p>
          <a:p>
            <a:pPr marL="1560750" lvl="8" indent="-457200" algn="just" fontAlgn="base">
              <a:buClr>
                <a:srgbClr val="E48312"/>
              </a:buClr>
              <a:buFont typeface="+mj-lt"/>
              <a:buAutoNum type="arabicPeriod"/>
            </a:pPr>
            <a:r>
              <a:rPr lang="es-MX" sz="2400" dirty="0">
                <a:solidFill>
                  <a:srgbClr val="000000">
                    <a:lumMod val="75000"/>
                    <a:lumOff val="25000"/>
                  </a:srgbClr>
                </a:solidFill>
              </a:rPr>
              <a:t>Dar acceso a Servidores Diocesanos y de Sector (No aplica a Promotores de EB y Zonales).</a:t>
            </a:r>
          </a:p>
          <a:p>
            <a:pPr marL="1560750" lvl="8" indent="-457200" algn="just" fontAlgn="base">
              <a:buClr>
                <a:srgbClr val="E48312"/>
              </a:buClr>
              <a:buFont typeface="+mj-lt"/>
              <a:buAutoNum type="arabicPeriod"/>
            </a:pPr>
            <a:r>
              <a:rPr lang="es-MX" sz="2400" dirty="0">
                <a:solidFill>
                  <a:srgbClr val="000000">
                    <a:lumMod val="75000"/>
                    <a:lumOff val="25000"/>
                  </a:srgbClr>
                </a:solidFill>
              </a:rPr>
              <a:t>Apoyar y coordinar en la operación de Base de Datos en los tres ámbitos (matrimonios, Jóvenes y </a:t>
            </a:r>
            <a:r>
              <a:rPr lang="es-MX" sz="2400" dirty="0" err="1">
                <a:solidFill>
                  <a:srgbClr val="000000">
                    <a:lumMod val="75000"/>
                    <a:lumOff val="25000"/>
                  </a:srgbClr>
                </a:solidFill>
              </a:rPr>
              <a:t>MaRes</a:t>
            </a:r>
            <a:r>
              <a:rPr lang="es-MX" sz="2400" dirty="0">
                <a:solidFill>
                  <a:srgbClr val="000000">
                    <a:lumMod val="75000"/>
                    <a:lumOff val="25000"/>
                  </a:srgbClr>
                </a:solidFill>
              </a:rPr>
              <a:t>.</a:t>
            </a:r>
          </a:p>
        </p:txBody>
      </p:sp>
      <p:sp>
        <p:nvSpPr>
          <p:cNvPr id="6" name="Rectángulo redondeado 5"/>
          <p:cNvSpPr/>
          <p:nvPr/>
        </p:nvSpPr>
        <p:spPr>
          <a:xfrm>
            <a:off x="9198965" y="11906"/>
            <a:ext cx="1469036" cy="1005668"/>
          </a:xfrm>
          <a:prstGeom prst="roundRect">
            <a:avLst>
              <a:gd name="adj" fmla="val 10000"/>
            </a:avLst>
          </a:prstGeom>
          <a:blipFill>
            <a:blip r:embed="rId3">
              <a:extLst>
                <a:ext uri="{28A0092B-C50C-407E-A947-70E740481C1C}">
                  <a14:useLocalDpi xmlns:a14="http://schemas.microsoft.com/office/drawing/2010/main" val="0"/>
                </a:ext>
              </a:extLst>
            </a:blip>
            <a:srcRect/>
            <a:stretch>
              <a:fillRect t="-1000" b="-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7" name="Rectángulo 6"/>
          <p:cNvSpPr/>
          <p:nvPr/>
        </p:nvSpPr>
        <p:spPr>
          <a:xfrm>
            <a:off x="1524001" y="-19854"/>
            <a:ext cx="5806077" cy="584775"/>
          </a:xfrm>
          <a:prstGeom prst="rect">
            <a:avLst/>
          </a:prstGeom>
        </p:spPr>
        <p:txBody>
          <a:bodyPr wrap="none">
            <a:spAutoFit/>
          </a:bodyPr>
          <a:lstStyle/>
          <a:p>
            <a:pPr lvl="0"/>
            <a:r>
              <a:rPr lang="es-MX" sz="3200" dirty="0"/>
              <a:t>Control de usuarios y contraseñas</a:t>
            </a:r>
            <a:endParaRPr lang="es-MX" sz="3200" b="1" dirty="0"/>
          </a:p>
        </p:txBody>
      </p:sp>
    </p:spTree>
    <p:extLst>
      <p:ext uri="{BB962C8B-B14F-4D97-AF65-F5344CB8AC3E}">
        <p14:creationId xmlns:p14="http://schemas.microsoft.com/office/powerpoint/2010/main" val="2213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3 Marcador de texto"/>
          <p:cNvSpPr txBox="1">
            <a:spLocks/>
          </p:cNvSpPr>
          <p:nvPr/>
        </p:nvSpPr>
        <p:spPr>
          <a:xfrm>
            <a:off x="555171" y="1314446"/>
            <a:ext cx="9693104" cy="2571754"/>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03550" lvl="8" indent="0" algn="just" fontAlgn="base">
              <a:buClr>
                <a:srgbClr val="E48312"/>
              </a:buClr>
              <a:buNone/>
            </a:pPr>
            <a:r>
              <a:rPr lang="es-MX" sz="2400" b="1" dirty="0"/>
              <a:t>Los Matrimonios Secretarios Diocesanos de Área 1 y Matrimonios Responsables de Área 1 de sector son responsables de:</a:t>
            </a:r>
          </a:p>
          <a:p>
            <a:pPr marL="1103550" lvl="8" indent="0" algn="just" fontAlgn="base">
              <a:buClr>
                <a:srgbClr val="E48312"/>
              </a:buClr>
              <a:buNone/>
            </a:pPr>
            <a:endParaRPr lang="es-MX" sz="2400" b="1" dirty="0"/>
          </a:p>
          <a:p>
            <a:pPr marL="1560750" lvl="8" indent="-457200" algn="just" fontAlgn="base">
              <a:lnSpc>
                <a:spcPct val="100000"/>
              </a:lnSpc>
              <a:buClr>
                <a:srgbClr val="E48312"/>
              </a:buClr>
              <a:buFont typeface="+mj-lt"/>
              <a:buAutoNum type="arabicPeriod"/>
            </a:pPr>
            <a:r>
              <a:rPr lang="es-MX" sz="2400" dirty="0"/>
              <a:t>Formar Equipos y notificar a los PEB y PZ.</a:t>
            </a:r>
          </a:p>
          <a:p>
            <a:pPr marL="1560750" lvl="8" indent="-457200" algn="just" fontAlgn="base">
              <a:lnSpc>
                <a:spcPct val="100000"/>
              </a:lnSpc>
              <a:buClr>
                <a:srgbClr val="E48312"/>
              </a:buClr>
              <a:buFont typeface="+mj-lt"/>
              <a:buAutoNum type="arabicPeriod"/>
            </a:pPr>
            <a:r>
              <a:rPr lang="es-MX" sz="2400" dirty="0"/>
              <a:t>Dar acceso a Promotores de Equipo Básico y Promotores Zonales.</a:t>
            </a:r>
            <a:endParaRPr lang="es-MX" sz="2400" dirty="0">
              <a:solidFill>
                <a:srgbClr val="000000">
                  <a:lumMod val="75000"/>
                  <a:lumOff val="25000"/>
                </a:srgbClr>
              </a:solidFill>
            </a:endParaRPr>
          </a:p>
        </p:txBody>
      </p:sp>
      <p:sp>
        <p:nvSpPr>
          <p:cNvPr id="6" name="3 Marcador de texto"/>
          <p:cNvSpPr txBox="1">
            <a:spLocks/>
          </p:cNvSpPr>
          <p:nvPr/>
        </p:nvSpPr>
        <p:spPr>
          <a:xfrm>
            <a:off x="1273629" y="4491645"/>
            <a:ext cx="8628979" cy="928254"/>
          </a:xfrm>
          <a:prstGeom prst="rect">
            <a:avLst/>
          </a:prstGeom>
        </p:spPr>
        <p:txBody>
          <a:bodyPr vert="horz" lIns="0" tIns="45720" rIns="0" bIns="45720" rtlCol="0">
            <a:no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1103550" lvl="8" indent="0" fontAlgn="base">
              <a:buClr>
                <a:srgbClr val="E48312"/>
              </a:buClr>
              <a:buNone/>
            </a:pPr>
            <a:r>
              <a:rPr lang="es-MX" sz="1800" b="1" dirty="0"/>
              <a:t>En caso de ser necesario </a:t>
            </a:r>
            <a:r>
              <a:rPr lang="es-MX" sz="1800" dirty="0"/>
              <a:t>El Matrimonio de Apoyo en Base de Datos Diocesanos (MABDD), Secretarios de Sector, y Matrimonio de Apoyo en Base de Datos Sector (MABDS) tienen acceso a realizar las tareas arriba mencionadas.</a:t>
            </a:r>
            <a:endParaRPr lang="es-MX" sz="1800" dirty="0">
              <a:solidFill>
                <a:srgbClr val="000000">
                  <a:lumMod val="75000"/>
                  <a:lumOff val="25000"/>
                </a:srgbClr>
              </a:solidFill>
            </a:endParaRPr>
          </a:p>
        </p:txBody>
      </p:sp>
      <p:sp>
        <p:nvSpPr>
          <p:cNvPr id="7" name="Rectángulo redondeado 6"/>
          <p:cNvSpPr/>
          <p:nvPr/>
        </p:nvSpPr>
        <p:spPr>
          <a:xfrm>
            <a:off x="9198965" y="11906"/>
            <a:ext cx="1469036" cy="1005668"/>
          </a:xfrm>
          <a:prstGeom prst="roundRect">
            <a:avLst>
              <a:gd name="adj" fmla="val 10000"/>
            </a:avLst>
          </a:prstGeom>
          <a:blipFill>
            <a:blip r:embed="rId3">
              <a:extLst>
                <a:ext uri="{28A0092B-C50C-407E-A947-70E740481C1C}">
                  <a14:useLocalDpi xmlns:a14="http://schemas.microsoft.com/office/drawing/2010/main" val="0"/>
                </a:ext>
              </a:extLst>
            </a:blip>
            <a:srcRect/>
            <a:stretch>
              <a:fillRect t="-1000" b="-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8" name="Rectángulo 7"/>
          <p:cNvSpPr/>
          <p:nvPr/>
        </p:nvSpPr>
        <p:spPr>
          <a:xfrm>
            <a:off x="1524001" y="-19854"/>
            <a:ext cx="5806077" cy="584775"/>
          </a:xfrm>
          <a:prstGeom prst="rect">
            <a:avLst/>
          </a:prstGeom>
        </p:spPr>
        <p:txBody>
          <a:bodyPr wrap="none">
            <a:spAutoFit/>
          </a:bodyPr>
          <a:lstStyle/>
          <a:p>
            <a:pPr lvl="0"/>
            <a:r>
              <a:rPr lang="es-MX" sz="3200" dirty="0"/>
              <a:t>Control de usuarios y contraseñas</a:t>
            </a:r>
            <a:endParaRPr lang="es-MX" sz="3200" b="1" dirty="0"/>
          </a:p>
        </p:txBody>
      </p:sp>
    </p:spTree>
    <p:extLst>
      <p:ext uri="{BB962C8B-B14F-4D97-AF65-F5344CB8AC3E}">
        <p14:creationId xmlns:p14="http://schemas.microsoft.com/office/powerpoint/2010/main" val="570138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4" name="Rectángulo 13"/>
          <p:cNvSpPr/>
          <p:nvPr/>
        </p:nvSpPr>
        <p:spPr>
          <a:xfrm>
            <a:off x="1127394" y="474634"/>
            <a:ext cx="8912633" cy="584775"/>
          </a:xfrm>
          <a:prstGeom prst="rect">
            <a:avLst/>
          </a:prstGeom>
        </p:spPr>
        <p:txBody>
          <a:bodyPr wrap="none">
            <a:spAutoFit/>
          </a:bodyPr>
          <a:lstStyle/>
          <a:p>
            <a:pPr lvl="0"/>
            <a:r>
              <a:rPr lang="es-MX" sz="3200" dirty="0"/>
              <a:t>Usuarios con más de un rol: “Funciones Adicionales”</a:t>
            </a:r>
            <a:endParaRPr lang="es-MX" sz="3200" b="1" dirty="0"/>
          </a:p>
        </p:txBody>
      </p:sp>
      <p:pic>
        <p:nvPicPr>
          <p:cNvPr id="4" name="Imagen 3">
            <a:extLst>
              <a:ext uri="{FF2B5EF4-FFF2-40B4-BE49-F238E27FC236}">
                <a16:creationId xmlns:a16="http://schemas.microsoft.com/office/drawing/2014/main" id="{5CC6819D-6E09-6819-9895-1C734C5B7F8C}"/>
              </a:ext>
            </a:extLst>
          </p:cNvPr>
          <p:cNvPicPr>
            <a:picLocks noChangeAspect="1"/>
          </p:cNvPicPr>
          <p:nvPr/>
        </p:nvPicPr>
        <p:blipFill>
          <a:blip r:embed="rId3"/>
          <a:stretch>
            <a:fillRect/>
          </a:stretch>
        </p:blipFill>
        <p:spPr>
          <a:xfrm>
            <a:off x="1524001" y="1569316"/>
            <a:ext cx="9308051" cy="4379792"/>
          </a:xfrm>
          <a:prstGeom prst="rect">
            <a:avLst/>
          </a:prstGeom>
        </p:spPr>
      </p:pic>
    </p:spTree>
    <p:extLst>
      <p:ext uri="{BB962C8B-B14F-4D97-AF65-F5344CB8AC3E}">
        <p14:creationId xmlns:p14="http://schemas.microsoft.com/office/powerpoint/2010/main" val="389392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4" name="Rectángulo 13"/>
          <p:cNvSpPr/>
          <p:nvPr/>
        </p:nvSpPr>
        <p:spPr>
          <a:xfrm>
            <a:off x="1127394" y="474634"/>
            <a:ext cx="8912633" cy="584775"/>
          </a:xfrm>
          <a:prstGeom prst="rect">
            <a:avLst/>
          </a:prstGeom>
        </p:spPr>
        <p:txBody>
          <a:bodyPr wrap="none">
            <a:spAutoFit/>
          </a:bodyPr>
          <a:lstStyle/>
          <a:p>
            <a:pPr lvl="0"/>
            <a:r>
              <a:rPr lang="es-MX" sz="3200" dirty="0"/>
              <a:t>Usuarios con más de un rol: “Funciones Adicionales”</a:t>
            </a:r>
            <a:endParaRPr lang="es-MX" sz="3200" b="1" dirty="0"/>
          </a:p>
        </p:txBody>
      </p:sp>
      <p:pic>
        <p:nvPicPr>
          <p:cNvPr id="5" name="Imagen 4">
            <a:extLst>
              <a:ext uri="{FF2B5EF4-FFF2-40B4-BE49-F238E27FC236}">
                <a16:creationId xmlns:a16="http://schemas.microsoft.com/office/drawing/2014/main" id="{F4052EC5-0DB7-9A5F-6A16-0D22EB2BE624}"/>
              </a:ext>
            </a:extLst>
          </p:cNvPr>
          <p:cNvPicPr>
            <a:picLocks noChangeAspect="1"/>
          </p:cNvPicPr>
          <p:nvPr/>
        </p:nvPicPr>
        <p:blipFill>
          <a:blip r:embed="rId3"/>
          <a:stretch>
            <a:fillRect/>
          </a:stretch>
        </p:blipFill>
        <p:spPr>
          <a:xfrm>
            <a:off x="870211" y="1376959"/>
            <a:ext cx="10078152" cy="4395880"/>
          </a:xfrm>
          <a:prstGeom prst="rect">
            <a:avLst/>
          </a:prstGeom>
        </p:spPr>
      </p:pic>
    </p:spTree>
    <p:extLst>
      <p:ext uri="{BB962C8B-B14F-4D97-AF65-F5344CB8AC3E}">
        <p14:creationId xmlns:p14="http://schemas.microsoft.com/office/powerpoint/2010/main" val="247043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4" name="Rectángulo 13"/>
          <p:cNvSpPr/>
          <p:nvPr/>
        </p:nvSpPr>
        <p:spPr>
          <a:xfrm>
            <a:off x="1127394" y="474634"/>
            <a:ext cx="8912633" cy="584775"/>
          </a:xfrm>
          <a:prstGeom prst="rect">
            <a:avLst/>
          </a:prstGeom>
        </p:spPr>
        <p:txBody>
          <a:bodyPr wrap="none">
            <a:spAutoFit/>
          </a:bodyPr>
          <a:lstStyle/>
          <a:p>
            <a:pPr lvl="0"/>
            <a:r>
              <a:rPr lang="es-MX" sz="3200" dirty="0"/>
              <a:t>Usuarios con más de un rol: “Funciones Adicionales”</a:t>
            </a:r>
            <a:endParaRPr lang="es-MX" sz="3200" b="1" dirty="0"/>
          </a:p>
        </p:txBody>
      </p:sp>
      <p:pic>
        <p:nvPicPr>
          <p:cNvPr id="4" name="Imagen 3">
            <a:extLst>
              <a:ext uri="{FF2B5EF4-FFF2-40B4-BE49-F238E27FC236}">
                <a16:creationId xmlns:a16="http://schemas.microsoft.com/office/drawing/2014/main" id="{0E8F64C8-F21B-5885-608F-7F72AC7A6884}"/>
              </a:ext>
            </a:extLst>
          </p:cNvPr>
          <p:cNvPicPr>
            <a:picLocks noChangeAspect="1"/>
          </p:cNvPicPr>
          <p:nvPr/>
        </p:nvPicPr>
        <p:blipFill>
          <a:blip r:embed="rId3"/>
          <a:stretch>
            <a:fillRect/>
          </a:stretch>
        </p:blipFill>
        <p:spPr>
          <a:xfrm>
            <a:off x="1127394" y="1318737"/>
            <a:ext cx="10051774" cy="2530215"/>
          </a:xfrm>
          <a:prstGeom prst="rect">
            <a:avLst/>
          </a:prstGeom>
        </p:spPr>
      </p:pic>
      <p:pic>
        <p:nvPicPr>
          <p:cNvPr id="5" name="Imagen 4">
            <a:extLst>
              <a:ext uri="{FF2B5EF4-FFF2-40B4-BE49-F238E27FC236}">
                <a16:creationId xmlns:a16="http://schemas.microsoft.com/office/drawing/2014/main" id="{66762455-69BA-2B32-9AC4-2EFD86B53646}"/>
              </a:ext>
            </a:extLst>
          </p:cNvPr>
          <p:cNvPicPr>
            <a:picLocks noChangeAspect="1"/>
          </p:cNvPicPr>
          <p:nvPr/>
        </p:nvPicPr>
        <p:blipFill>
          <a:blip r:embed="rId4"/>
          <a:stretch>
            <a:fillRect/>
          </a:stretch>
        </p:blipFill>
        <p:spPr>
          <a:xfrm>
            <a:off x="1348848" y="4375237"/>
            <a:ext cx="9835631" cy="904334"/>
          </a:xfrm>
          <a:prstGeom prst="rect">
            <a:avLst/>
          </a:prstGeom>
        </p:spPr>
      </p:pic>
      <p:sp>
        <p:nvSpPr>
          <p:cNvPr id="6" name="Elipse 5">
            <a:extLst>
              <a:ext uri="{FF2B5EF4-FFF2-40B4-BE49-F238E27FC236}">
                <a16:creationId xmlns:a16="http://schemas.microsoft.com/office/drawing/2014/main" id="{C9547AD6-1645-A9B3-4ABE-337988E46450}"/>
              </a:ext>
            </a:extLst>
          </p:cNvPr>
          <p:cNvSpPr/>
          <p:nvPr/>
        </p:nvSpPr>
        <p:spPr>
          <a:xfrm>
            <a:off x="9764486" y="4506686"/>
            <a:ext cx="1273628" cy="63137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88707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7" name="Rectángulo redondeado 6"/>
          <p:cNvSpPr/>
          <p:nvPr/>
        </p:nvSpPr>
        <p:spPr>
          <a:xfrm>
            <a:off x="9144001" y="0"/>
            <a:ext cx="1524000" cy="97536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000" b="-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8" name="Rectángulo 7"/>
          <p:cNvSpPr/>
          <p:nvPr/>
        </p:nvSpPr>
        <p:spPr>
          <a:xfrm>
            <a:off x="1524001" y="-17026"/>
            <a:ext cx="5044440" cy="1077218"/>
          </a:xfrm>
          <a:prstGeom prst="rect">
            <a:avLst/>
          </a:prstGeom>
        </p:spPr>
        <p:txBody>
          <a:bodyPr wrap="square">
            <a:spAutoFit/>
          </a:bodyPr>
          <a:lstStyle/>
          <a:p>
            <a:pPr lvl="0"/>
            <a:r>
              <a:rPr lang="es-MX" sz="3200" dirty="0"/>
              <a:t>Capacitación constante por videos-tutoriales.</a:t>
            </a:r>
            <a:endParaRPr lang="es-MX" sz="3200" b="1" dirty="0"/>
          </a:p>
        </p:txBody>
      </p:sp>
      <p:pic>
        <p:nvPicPr>
          <p:cNvPr id="9" name="Imagen 8"/>
          <p:cNvPicPr>
            <a:picLocks noChangeAspect="1"/>
          </p:cNvPicPr>
          <p:nvPr/>
        </p:nvPicPr>
        <p:blipFill rotWithShape="1">
          <a:blip r:embed="rId4"/>
          <a:srcRect l="2797" t="28707" r="3850" b="40418"/>
          <a:stretch/>
        </p:blipFill>
        <p:spPr>
          <a:xfrm>
            <a:off x="1645435" y="1547501"/>
            <a:ext cx="6968836" cy="1295869"/>
          </a:xfrm>
          <a:prstGeom prst="rect">
            <a:avLst/>
          </a:prstGeom>
          <a:ln w="12700">
            <a:solidFill>
              <a:schemeClr val="tx1"/>
            </a:solidFill>
          </a:ln>
        </p:spPr>
      </p:pic>
      <p:pic>
        <p:nvPicPr>
          <p:cNvPr id="10" name="Imagen 9"/>
          <p:cNvPicPr>
            <a:picLocks noChangeAspect="1"/>
          </p:cNvPicPr>
          <p:nvPr/>
        </p:nvPicPr>
        <p:blipFill rotWithShape="1">
          <a:blip r:embed="rId5"/>
          <a:srcRect l="1859" t="25000" r="4319" b="50937"/>
          <a:stretch/>
        </p:blipFill>
        <p:spPr>
          <a:xfrm>
            <a:off x="2693765" y="3084669"/>
            <a:ext cx="7974236" cy="1156699"/>
          </a:xfrm>
          <a:prstGeom prst="rect">
            <a:avLst/>
          </a:prstGeom>
          <a:ln w="12700">
            <a:solidFill>
              <a:schemeClr val="tx1"/>
            </a:solidFill>
          </a:ln>
        </p:spPr>
      </p:pic>
      <p:pic>
        <p:nvPicPr>
          <p:cNvPr id="11" name="Imagen 10"/>
          <p:cNvPicPr>
            <a:picLocks noChangeAspect="1"/>
          </p:cNvPicPr>
          <p:nvPr/>
        </p:nvPicPr>
        <p:blipFill rotWithShape="1">
          <a:blip r:embed="rId6"/>
          <a:srcRect l="1859" t="26667" r="4202" b="50000"/>
          <a:stretch/>
        </p:blipFill>
        <p:spPr>
          <a:xfrm>
            <a:off x="1524002" y="4500893"/>
            <a:ext cx="8021781" cy="1120249"/>
          </a:xfrm>
          <a:prstGeom prst="rect">
            <a:avLst/>
          </a:prstGeom>
          <a:ln w="12700">
            <a:solidFill>
              <a:schemeClr val="tx1"/>
            </a:solidFill>
          </a:ln>
        </p:spPr>
      </p:pic>
    </p:spTree>
    <p:extLst>
      <p:ext uri="{BB962C8B-B14F-4D97-AF65-F5344CB8AC3E}">
        <p14:creationId xmlns:p14="http://schemas.microsoft.com/office/powerpoint/2010/main" val="2414883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315378" y="63992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7" name="Rectángulo redondeado 6"/>
          <p:cNvSpPr/>
          <p:nvPr/>
        </p:nvSpPr>
        <p:spPr>
          <a:xfrm>
            <a:off x="9144001" y="0"/>
            <a:ext cx="1524000" cy="97536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000" b="-2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9" name="CuadroTexto 8">
            <a:extLst>
              <a:ext uri="{FF2B5EF4-FFF2-40B4-BE49-F238E27FC236}">
                <a16:creationId xmlns:a16="http://schemas.microsoft.com/office/drawing/2014/main" id="{13A4AD26-E498-A645-9795-E397D9EC780C}"/>
              </a:ext>
            </a:extLst>
          </p:cNvPr>
          <p:cNvSpPr txBox="1"/>
          <p:nvPr/>
        </p:nvSpPr>
        <p:spPr>
          <a:xfrm>
            <a:off x="8111856" y="3181806"/>
            <a:ext cx="2266586" cy="2031325"/>
          </a:xfrm>
          <a:prstGeom prst="rect">
            <a:avLst/>
          </a:prstGeom>
          <a:noFill/>
        </p:spPr>
        <p:txBody>
          <a:bodyPr wrap="square" rtlCol="0">
            <a:spAutoFit/>
          </a:bodyPr>
          <a:lstStyle/>
          <a:p>
            <a:r>
              <a:rPr lang="es-MX" dirty="0"/>
              <a:t>Asegurarse que todas las áreas Diocesanas ingresen y conozcan el funcionamiento de la BDW de acuerdo a su rol y sus áreas homologas de los ECS. </a:t>
            </a:r>
          </a:p>
        </p:txBody>
      </p:sp>
      <p:sp>
        <p:nvSpPr>
          <p:cNvPr id="10" name="CuadroTexto 9">
            <a:extLst>
              <a:ext uri="{FF2B5EF4-FFF2-40B4-BE49-F238E27FC236}">
                <a16:creationId xmlns:a16="http://schemas.microsoft.com/office/drawing/2014/main" id="{8B2E05CA-05A1-8940-9983-21524B760EC4}"/>
              </a:ext>
            </a:extLst>
          </p:cNvPr>
          <p:cNvSpPr txBox="1"/>
          <p:nvPr/>
        </p:nvSpPr>
        <p:spPr>
          <a:xfrm>
            <a:off x="1894166" y="2741148"/>
            <a:ext cx="971550" cy="369332"/>
          </a:xfrm>
          <a:prstGeom prst="rect">
            <a:avLst/>
          </a:prstGeom>
          <a:noFill/>
          <a:ln>
            <a:solidFill>
              <a:srgbClr val="990033"/>
            </a:solidFill>
          </a:ln>
        </p:spPr>
        <p:txBody>
          <a:bodyPr wrap="square" rtlCol="0">
            <a:spAutoFit/>
          </a:bodyPr>
          <a:lstStyle/>
          <a:p>
            <a:pPr algn="ctr"/>
            <a:r>
              <a:rPr lang="es-MX" dirty="0"/>
              <a:t>MABDD</a:t>
            </a:r>
          </a:p>
        </p:txBody>
      </p:sp>
      <p:sp>
        <p:nvSpPr>
          <p:cNvPr id="11" name="CuadroTexto 10">
            <a:extLst>
              <a:ext uri="{FF2B5EF4-FFF2-40B4-BE49-F238E27FC236}">
                <a16:creationId xmlns:a16="http://schemas.microsoft.com/office/drawing/2014/main" id="{FC4DFF41-EC50-084E-B583-14E989055866}"/>
              </a:ext>
            </a:extLst>
          </p:cNvPr>
          <p:cNvSpPr txBox="1"/>
          <p:nvPr/>
        </p:nvSpPr>
        <p:spPr>
          <a:xfrm>
            <a:off x="3910532" y="1301711"/>
            <a:ext cx="971550" cy="369332"/>
          </a:xfrm>
          <a:prstGeom prst="rect">
            <a:avLst/>
          </a:prstGeom>
          <a:noFill/>
          <a:ln>
            <a:solidFill>
              <a:srgbClr val="990033"/>
            </a:solidFill>
          </a:ln>
        </p:spPr>
        <p:txBody>
          <a:bodyPr wrap="square" rtlCol="0">
            <a:spAutoFit/>
          </a:bodyPr>
          <a:lstStyle/>
          <a:p>
            <a:pPr algn="ctr"/>
            <a:r>
              <a:rPr lang="es-MX" dirty="0"/>
              <a:t>PD</a:t>
            </a:r>
          </a:p>
        </p:txBody>
      </p:sp>
      <p:sp>
        <p:nvSpPr>
          <p:cNvPr id="12" name="CuadroTexto 11">
            <a:extLst>
              <a:ext uri="{FF2B5EF4-FFF2-40B4-BE49-F238E27FC236}">
                <a16:creationId xmlns:a16="http://schemas.microsoft.com/office/drawing/2014/main" id="{DD7DE506-A595-6A47-9553-5670889B0B75}"/>
              </a:ext>
            </a:extLst>
          </p:cNvPr>
          <p:cNvSpPr txBox="1"/>
          <p:nvPr/>
        </p:nvSpPr>
        <p:spPr>
          <a:xfrm>
            <a:off x="3910532" y="1729823"/>
            <a:ext cx="971550" cy="369332"/>
          </a:xfrm>
          <a:prstGeom prst="rect">
            <a:avLst/>
          </a:prstGeom>
          <a:noFill/>
          <a:ln>
            <a:solidFill>
              <a:srgbClr val="990033"/>
            </a:solidFill>
          </a:ln>
        </p:spPr>
        <p:txBody>
          <a:bodyPr wrap="square" rtlCol="0">
            <a:spAutoFit/>
          </a:bodyPr>
          <a:lstStyle/>
          <a:p>
            <a:pPr algn="ctr"/>
            <a:r>
              <a:rPr lang="es-MX" dirty="0"/>
              <a:t>SA I</a:t>
            </a:r>
          </a:p>
        </p:txBody>
      </p:sp>
      <p:sp>
        <p:nvSpPr>
          <p:cNvPr id="13" name="CuadroTexto 12">
            <a:extLst>
              <a:ext uri="{FF2B5EF4-FFF2-40B4-BE49-F238E27FC236}">
                <a16:creationId xmlns:a16="http://schemas.microsoft.com/office/drawing/2014/main" id="{B42E051C-C484-3949-87EC-37335414C3AF}"/>
              </a:ext>
            </a:extLst>
          </p:cNvPr>
          <p:cNvSpPr txBox="1"/>
          <p:nvPr/>
        </p:nvSpPr>
        <p:spPr>
          <a:xfrm>
            <a:off x="3910532" y="2145546"/>
            <a:ext cx="971550" cy="369332"/>
          </a:xfrm>
          <a:prstGeom prst="rect">
            <a:avLst/>
          </a:prstGeom>
          <a:noFill/>
          <a:ln>
            <a:solidFill>
              <a:srgbClr val="990033"/>
            </a:solidFill>
          </a:ln>
        </p:spPr>
        <p:txBody>
          <a:bodyPr wrap="square" rtlCol="0">
            <a:spAutoFit/>
          </a:bodyPr>
          <a:lstStyle/>
          <a:p>
            <a:pPr algn="ctr"/>
            <a:r>
              <a:rPr lang="es-MX" dirty="0"/>
              <a:t>SA II</a:t>
            </a:r>
          </a:p>
        </p:txBody>
      </p:sp>
      <p:sp>
        <p:nvSpPr>
          <p:cNvPr id="14" name="CuadroTexto 13">
            <a:extLst>
              <a:ext uri="{FF2B5EF4-FFF2-40B4-BE49-F238E27FC236}">
                <a16:creationId xmlns:a16="http://schemas.microsoft.com/office/drawing/2014/main" id="{0CAD9C18-0A44-DD4F-9018-5FE9D70F25B1}"/>
              </a:ext>
            </a:extLst>
          </p:cNvPr>
          <p:cNvSpPr txBox="1"/>
          <p:nvPr/>
        </p:nvSpPr>
        <p:spPr>
          <a:xfrm>
            <a:off x="3910532" y="2570269"/>
            <a:ext cx="971550" cy="369332"/>
          </a:xfrm>
          <a:prstGeom prst="rect">
            <a:avLst/>
          </a:prstGeom>
          <a:noFill/>
          <a:ln>
            <a:solidFill>
              <a:srgbClr val="990033"/>
            </a:solidFill>
          </a:ln>
        </p:spPr>
        <p:txBody>
          <a:bodyPr wrap="square" rtlCol="0">
            <a:spAutoFit/>
          </a:bodyPr>
          <a:lstStyle/>
          <a:p>
            <a:pPr algn="ctr"/>
            <a:r>
              <a:rPr lang="es-MX" dirty="0"/>
              <a:t>SA III</a:t>
            </a:r>
          </a:p>
        </p:txBody>
      </p:sp>
      <p:sp>
        <p:nvSpPr>
          <p:cNvPr id="15" name="CuadroTexto 14">
            <a:extLst>
              <a:ext uri="{FF2B5EF4-FFF2-40B4-BE49-F238E27FC236}">
                <a16:creationId xmlns:a16="http://schemas.microsoft.com/office/drawing/2014/main" id="{FA86A599-6F77-3644-82B7-4340A53586D5}"/>
              </a:ext>
            </a:extLst>
          </p:cNvPr>
          <p:cNvSpPr txBox="1"/>
          <p:nvPr/>
        </p:nvSpPr>
        <p:spPr>
          <a:xfrm>
            <a:off x="3910532" y="2994992"/>
            <a:ext cx="971550" cy="369332"/>
          </a:xfrm>
          <a:prstGeom prst="rect">
            <a:avLst/>
          </a:prstGeom>
          <a:noFill/>
          <a:ln>
            <a:solidFill>
              <a:srgbClr val="990033"/>
            </a:solidFill>
          </a:ln>
        </p:spPr>
        <p:txBody>
          <a:bodyPr wrap="square" rtlCol="0">
            <a:spAutoFit/>
          </a:bodyPr>
          <a:lstStyle/>
          <a:p>
            <a:pPr algn="ctr"/>
            <a:r>
              <a:rPr lang="es-MX" dirty="0"/>
              <a:t>SA IV</a:t>
            </a:r>
          </a:p>
        </p:txBody>
      </p:sp>
      <p:sp>
        <p:nvSpPr>
          <p:cNvPr id="16" name="CuadroTexto 15">
            <a:extLst>
              <a:ext uri="{FF2B5EF4-FFF2-40B4-BE49-F238E27FC236}">
                <a16:creationId xmlns:a16="http://schemas.microsoft.com/office/drawing/2014/main" id="{E3E72205-BE43-E84D-A9D7-82D2812AAFFE}"/>
              </a:ext>
            </a:extLst>
          </p:cNvPr>
          <p:cNvSpPr txBox="1"/>
          <p:nvPr/>
        </p:nvSpPr>
        <p:spPr>
          <a:xfrm>
            <a:off x="3910532" y="3419848"/>
            <a:ext cx="971550" cy="369332"/>
          </a:xfrm>
          <a:prstGeom prst="rect">
            <a:avLst/>
          </a:prstGeom>
          <a:noFill/>
          <a:ln>
            <a:solidFill>
              <a:srgbClr val="990033"/>
            </a:solidFill>
          </a:ln>
        </p:spPr>
        <p:txBody>
          <a:bodyPr wrap="square" rtlCol="0">
            <a:spAutoFit/>
          </a:bodyPr>
          <a:lstStyle/>
          <a:p>
            <a:pPr algn="ctr"/>
            <a:r>
              <a:rPr lang="es-MX" dirty="0"/>
              <a:t>SA V</a:t>
            </a:r>
          </a:p>
        </p:txBody>
      </p:sp>
      <p:sp>
        <p:nvSpPr>
          <p:cNvPr id="17" name="CuadroTexto 16">
            <a:extLst>
              <a:ext uri="{FF2B5EF4-FFF2-40B4-BE49-F238E27FC236}">
                <a16:creationId xmlns:a16="http://schemas.microsoft.com/office/drawing/2014/main" id="{F83EFC07-B0B9-4E40-B285-FEE4CDB1283B}"/>
              </a:ext>
            </a:extLst>
          </p:cNvPr>
          <p:cNvSpPr txBox="1"/>
          <p:nvPr/>
        </p:nvSpPr>
        <p:spPr>
          <a:xfrm>
            <a:off x="3910532" y="3834900"/>
            <a:ext cx="971550" cy="369332"/>
          </a:xfrm>
          <a:prstGeom prst="rect">
            <a:avLst/>
          </a:prstGeom>
          <a:noFill/>
          <a:ln>
            <a:solidFill>
              <a:srgbClr val="990033"/>
            </a:solidFill>
          </a:ln>
        </p:spPr>
        <p:txBody>
          <a:bodyPr wrap="square" rtlCol="0">
            <a:spAutoFit/>
          </a:bodyPr>
          <a:lstStyle/>
          <a:p>
            <a:pPr algn="ctr"/>
            <a:r>
              <a:rPr lang="es-MX" dirty="0"/>
              <a:t>SA VI</a:t>
            </a:r>
          </a:p>
        </p:txBody>
      </p:sp>
      <p:sp>
        <p:nvSpPr>
          <p:cNvPr id="18" name="CuadroTexto 17">
            <a:extLst>
              <a:ext uri="{FF2B5EF4-FFF2-40B4-BE49-F238E27FC236}">
                <a16:creationId xmlns:a16="http://schemas.microsoft.com/office/drawing/2014/main" id="{0EC93D88-F859-DD46-95A1-8B3AE62E6620}"/>
              </a:ext>
            </a:extLst>
          </p:cNvPr>
          <p:cNvSpPr txBox="1"/>
          <p:nvPr/>
        </p:nvSpPr>
        <p:spPr>
          <a:xfrm>
            <a:off x="3910532" y="4697884"/>
            <a:ext cx="971550" cy="369332"/>
          </a:xfrm>
          <a:prstGeom prst="rect">
            <a:avLst/>
          </a:prstGeom>
          <a:noFill/>
          <a:ln>
            <a:solidFill>
              <a:srgbClr val="990033"/>
            </a:solidFill>
          </a:ln>
        </p:spPr>
        <p:txBody>
          <a:bodyPr wrap="square" rtlCol="0">
            <a:spAutoFit/>
          </a:bodyPr>
          <a:lstStyle/>
          <a:p>
            <a:pPr algn="ctr"/>
            <a:r>
              <a:rPr lang="es-MX" dirty="0"/>
              <a:t>MARED</a:t>
            </a:r>
          </a:p>
        </p:txBody>
      </p:sp>
      <p:sp>
        <p:nvSpPr>
          <p:cNvPr id="19" name="CuadroTexto 18">
            <a:extLst>
              <a:ext uri="{FF2B5EF4-FFF2-40B4-BE49-F238E27FC236}">
                <a16:creationId xmlns:a16="http://schemas.microsoft.com/office/drawing/2014/main" id="{DC316732-02D9-F94C-A198-5EA4AC042F16}"/>
              </a:ext>
            </a:extLst>
          </p:cNvPr>
          <p:cNvSpPr txBox="1"/>
          <p:nvPr/>
        </p:nvSpPr>
        <p:spPr>
          <a:xfrm>
            <a:off x="3910532" y="4282161"/>
            <a:ext cx="971550" cy="369332"/>
          </a:xfrm>
          <a:prstGeom prst="rect">
            <a:avLst/>
          </a:prstGeom>
          <a:noFill/>
          <a:ln>
            <a:solidFill>
              <a:srgbClr val="990033"/>
            </a:solidFill>
          </a:ln>
        </p:spPr>
        <p:txBody>
          <a:bodyPr wrap="square" rtlCol="0">
            <a:spAutoFit/>
          </a:bodyPr>
          <a:lstStyle/>
          <a:p>
            <a:pPr algn="ctr"/>
            <a:r>
              <a:rPr lang="es-MX" dirty="0"/>
              <a:t>ECDJ</a:t>
            </a:r>
          </a:p>
        </p:txBody>
      </p:sp>
      <p:sp>
        <p:nvSpPr>
          <p:cNvPr id="20" name="CuadroTexto 19">
            <a:extLst>
              <a:ext uri="{FF2B5EF4-FFF2-40B4-BE49-F238E27FC236}">
                <a16:creationId xmlns:a16="http://schemas.microsoft.com/office/drawing/2014/main" id="{AC1942BC-9F04-2649-9E8C-EEEF1A99E139}"/>
              </a:ext>
            </a:extLst>
          </p:cNvPr>
          <p:cNvSpPr txBox="1"/>
          <p:nvPr/>
        </p:nvSpPr>
        <p:spPr>
          <a:xfrm>
            <a:off x="5571692" y="1301711"/>
            <a:ext cx="971550" cy="369332"/>
          </a:xfrm>
          <a:prstGeom prst="rect">
            <a:avLst/>
          </a:prstGeom>
          <a:noFill/>
          <a:ln>
            <a:solidFill>
              <a:srgbClr val="990033"/>
            </a:solidFill>
          </a:ln>
        </p:spPr>
        <p:txBody>
          <a:bodyPr wrap="square" rtlCol="0">
            <a:spAutoFit/>
          </a:bodyPr>
          <a:lstStyle/>
          <a:p>
            <a:pPr algn="ctr"/>
            <a:r>
              <a:rPr lang="es-MX" dirty="0"/>
              <a:t>SS</a:t>
            </a:r>
          </a:p>
        </p:txBody>
      </p:sp>
      <p:sp>
        <p:nvSpPr>
          <p:cNvPr id="21" name="CuadroTexto 20">
            <a:extLst>
              <a:ext uri="{FF2B5EF4-FFF2-40B4-BE49-F238E27FC236}">
                <a16:creationId xmlns:a16="http://schemas.microsoft.com/office/drawing/2014/main" id="{BCD939AF-30C3-1F4B-B2EF-7FABC9FCBA8D}"/>
              </a:ext>
            </a:extLst>
          </p:cNvPr>
          <p:cNvSpPr txBox="1"/>
          <p:nvPr/>
        </p:nvSpPr>
        <p:spPr>
          <a:xfrm>
            <a:off x="5571692" y="1729823"/>
            <a:ext cx="971550" cy="369332"/>
          </a:xfrm>
          <a:prstGeom prst="rect">
            <a:avLst/>
          </a:prstGeom>
          <a:noFill/>
          <a:ln>
            <a:solidFill>
              <a:srgbClr val="990033"/>
            </a:solidFill>
          </a:ln>
        </p:spPr>
        <p:txBody>
          <a:bodyPr wrap="square" rtlCol="0">
            <a:spAutoFit/>
          </a:bodyPr>
          <a:lstStyle/>
          <a:p>
            <a:pPr algn="ctr"/>
            <a:r>
              <a:rPr lang="es-MX" dirty="0"/>
              <a:t>RA I</a:t>
            </a:r>
          </a:p>
        </p:txBody>
      </p:sp>
      <p:sp>
        <p:nvSpPr>
          <p:cNvPr id="22" name="CuadroTexto 21">
            <a:extLst>
              <a:ext uri="{FF2B5EF4-FFF2-40B4-BE49-F238E27FC236}">
                <a16:creationId xmlns:a16="http://schemas.microsoft.com/office/drawing/2014/main" id="{AD4CB5C0-BF18-AE49-80C2-537D19810EB5}"/>
              </a:ext>
            </a:extLst>
          </p:cNvPr>
          <p:cNvSpPr txBox="1"/>
          <p:nvPr/>
        </p:nvSpPr>
        <p:spPr>
          <a:xfrm>
            <a:off x="5571692" y="2145546"/>
            <a:ext cx="971550" cy="369332"/>
          </a:xfrm>
          <a:prstGeom prst="rect">
            <a:avLst/>
          </a:prstGeom>
          <a:noFill/>
          <a:ln>
            <a:solidFill>
              <a:srgbClr val="990033"/>
            </a:solidFill>
          </a:ln>
        </p:spPr>
        <p:txBody>
          <a:bodyPr wrap="square" rtlCol="0">
            <a:spAutoFit/>
          </a:bodyPr>
          <a:lstStyle/>
          <a:p>
            <a:pPr algn="ctr"/>
            <a:r>
              <a:rPr lang="es-MX" dirty="0"/>
              <a:t>RA II</a:t>
            </a:r>
          </a:p>
        </p:txBody>
      </p:sp>
      <p:sp>
        <p:nvSpPr>
          <p:cNvPr id="23" name="CuadroTexto 22">
            <a:extLst>
              <a:ext uri="{FF2B5EF4-FFF2-40B4-BE49-F238E27FC236}">
                <a16:creationId xmlns:a16="http://schemas.microsoft.com/office/drawing/2014/main" id="{847E4B72-135D-AE43-8096-32759F0402BB}"/>
              </a:ext>
            </a:extLst>
          </p:cNvPr>
          <p:cNvSpPr txBox="1"/>
          <p:nvPr/>
        </p:nvSpPr>
        <p:spPr>
          <a:xfrm>
            <a:off x="5571692" y="2570269"/>
            <a:ext cx="971550" cy="369332"/>
          </a:xfrm>
          <a:prstGeom prst="rect">
            <a:avLst/>
          </a:prstGeom>
          <a:noFill/>
          <a:ln>
            <a:solidFill>
              <a:srgbClr val="990033"/>
            </a:solidFill>
          </a:ln>
        </p:spPr>
        <p:txBody>
          <a:bodyPr wrap="square" rtlCol="0">
            <a:spAutoFit/>
          </a:bodyPr>
          <a:lstStyle/>
          <a:p>
            <a:pPr algn="ctr"/>
            <a:r>
              <a:rPr lang="es-MX" dirty="0"/>
              <a:t>RA III</a:t>
            </a:r>
          </a:p>
        </p:txBody>
      </p:sp>
      <p:sp>
        <p:nvSpPr>
          <p:cNvPr id="24" name="CuadroTexto 23">
            <a:extLst>
              <a:ext uri="{FF2B5EF4-FFF2-40B4-BE49-F238E27FC236}">
                <a16:creationId xmlns:a16="http://schemas.microsoft.com/office/drawing/2014/main" id="{B4C565E1-FD78-3842-9A73-853203430C7F}"/>
              </a:ext>
            </a:extLst>
          </p:cNvPr>
          <p:cNvSpPr txBox="1"/>
          <p:nvPr/>
        </p:nvSpPr>
        <p:spPr>
          <a:xfrm>
            <a:off x="5571692" y="2994992"/>
            <a:ext cx="971550" cy="369332"/>
          </a:xfrm>
          <a:prstGeom prst="rect">
            <a:avLst/>
          </a:prstGeom>
          <a:noFill/>
          <a:ln>
            <a:solidFill>
              <a:srgbClr val="990033"/>
            </a:solidFill>
          </a:ln>
        </p:spPr>
        <p:txBody>
          <a:bodyPr wrap="square" rtlCol="0">
            <a:spAutoFit/>
          </a:bodyPr>
          <a:lstStyle/>
          <a:p>
            <a:pPr algn="ctr"/>
            <a:r>
              <a:rPr lang="es-MX" dirty="0"/>
              <a:t>RA IV</a:t>
            </a:r>
          </a:p>
        </p:txBody>
      </p:sp>
      <p:sp>
        <p:nvSpPr>
          <p:cNvPr id="25" name="CuadroTexto 24">
            <a:extLst>
              <a:ext uri="{FF2B5EF4-FFF2-40B4-BE49-F238E27FC236}">
                <a16:creationId xmlns:a16="http://schemas.microsoft.com/office/drawing/2014/main" id="{6608D9FF-9ACD-F940-BAED-288791B6BEC8}"/>
              </a:ext>
            </a:extLst>
          </p:cNvPr>
          <p:cNvSpPr txBox="1"/>
          <p:nvPr/>
        </p:nvSpPr>
        <p:spPr>
          <a:xfrm>
            <a:off x="5571692" y="3419848"/>
            <a:ext cx="971550" cy="369332"/>
          </a:xfrm>
          <a:prstGeom prst="rect">
            <a:avLst/>
          </a:prstGeom>
          <a:noFill/>
          <a:ln>
            <a:solidFill>
              <a:srgbClr val="990033"/>
            </a:solidFill>
          </a:ln>
        </p:spPr>
        <p:txBody>
          <a:bodyPr wrap="square" rtlCol="0">
            <a:spAutoFit/>
          </a:bodyPr>
          <a:lstStyle/>
          <a:p>
            <a:pPr algn="ctr"/>
            <a:r>
              <a:rPr lang="es-MX" dirty="0"/>
              <a:t>RA V</a:t>
            </a:r>
          </a:p>
        </p:txBody>
      </p:sp>
      <p:sp>
        <p:nvSpPr>
          <p:cNvPr id="26" name="CuadroTexto 25">
            <a:extLst>
              <a:ext uri="{FF2B5EF4-FFF2-40B4-BE49-F238E27FC236}">
                <a16:creationId xmlns:a16="http://schemas.microsoft.com/office/drawing/2014/main" id="{0D410B22-E7BD-844F-9D7D-C2E7D2BF8678}"/>
              </a:ext>
            </a:extLst>
          </p:cNvPr>
          <p:cNvSpPr txBox="1"/>
          <p:nvPr/>
        </p:nvSpPr>
        <p:spPr>
          <a:xfrm>
            <a:off x="5571692" y="3834900"/>
            <a:ext cx="971550" cy="369332"/>
          </a:xfrm>
          <a:prstGeom prst="rect">
            <a:avLst/>
          </a:prstGeom>
          <a:noFill/>
          <a:ln>
            <a:solidFill>
              <a:srgbClr val="990033"/>
            </a:solidFill>
          </a:ln>
        </p:spPr>
        <p:txBody>
          <a:bodyPr wrap="square" rtlCol="0">
            <a:spAutoFit/>
          </a:bodyPr>
          <a:lstStyle/>
          <a:p>
            <a:pPr algn="ctr"/>
            <a:r>
              <a:rPr lang="es-MX" dirty="0"/>
              <a:t>RA VI</a:t>
            </a:r>
          </a:p>
        </p:txBody>
      </p:sp>
      <p:sp>
        <p:nvSpPr>
          <p:cNvPr id="27" name="CuadroTexto 26">
            <a:extLst>
              <a:ext uri="{FF2B5EF4-FFF2-40B4-BE49-F238E27FC236}">
                <a16:creationId xmlns:a16="http://schemas.microsoft.com/office/drawing/2014/main" id="{3512E111-8E0B-5D4C-94A9-73F43274B7BC}"/>
              </a:ext>
            </a:extLst>
          </p:cNvPr>
          <p:cNvSpPr txBox="1"/>
          <p:nvPr/>
        </p:nvSpPr>
        <p:spPr>
          <a:xfrm>
            <a:off x="5571692" y="4697884"/>
            <a:ext cx="971550" cy="369332"/>
          </a:xfrm>
          <a:prstGeom prst="rect">
            <a:avLst/>
          </a:prstGeom>
          <a:noFill/>
          <a:ln>
            <a:solidFill>
              <a:srgbClr val="990033"/>
            </a:solidFill>
          </a:ln>
        </p:spPr>
        <p:txBody>
          <a:bodyPr wrap="square" rtlCol="0">
            <a:spAutoFit/>
          </a:bodyPr>
          <a:lstStyle/>
          <a:p>
            <a:pPr algn="ctr"/>
            <a:r>
              <a:rPr lang="es-MX" dirty="0"/>
              <a:t>MARES</a:t>
            </a:r>
          </a:p>
        </p:txBody>
      </p:sp>
      <p:sp>
        <p:nvSpPr>
          <p:cNvPr id="28" name="CuadroTexto 27">
            <a:extLst>
              <a:ext uri="{FF2B5EF4-FFF2-40B4-BE49-F238E27FC236}">
                <a16:creationId xmlns:a16="http://schemas.microsoft.com/office/drawing/2014/main" id="{2F799696-E53C-B14A-8530-34A09A98A1FE}"/>
              </a:ext>
            </a:extLst>
          </p:cNvPr>
          <p:cNvSpPr txBox="1"/>
          <p:nvPr/>
        </p:nvSpPr>
        <p:spPr>
          <a:xfrm>
            <a:off x="5571692" y="4282161"/>
            <a:ext cx="971550" cy="369332"/>
          </a:xfrm>
          <a:prstGeom prst="rect">
            <a:avLst/>
          </a:prstGeom>
          <a:noFill/>
          <a:ln>
            <a:solidFill>
              <a:srgbClr val="990033"/>
            </a:solidFill>
          </a:ln>
        </p:spPr>
        <p:txBody>
          <a:bodyPr wrap="square" rtlCol="0">
            <a:spAutoFit/>
          </a:bodyPr>
          <a:lstStyle/>
          <a:p>
            <a:pPr algn="ctr"/>
            <a:r>
              <a:rPr lang="es-MX" dirty="0"/>
              <a:t>ECSJ</a:t>
            </a:r>
          </a:p>
        </p:txBody>
      </p:sp>
      <p:cxnSp>
        <p:nvCxnSpPr>
          <p:cNvPr id="29" name="Conector recto de flecha 28">
            <a:extLst>
              <a:ext uri="{FF2B5EF4-FFF2-40B4-BE49-F238E27FC236}">
                <a16:creationId xmlns:a16="http://schemas.microsoft.com/office/drawing/2014/main" id="{97AC0F4D-A354-4A4D-9A74-58BE12FE4565}"/>
              </a:ext>
            </a:extLst>
          </p:cNvPr>
          <p:cNvCxnSpPr>
            <a:cxnSpLocks/>
            <a:stCxn id="11" idx="3"/>
            <a:endCxn id="20" idx="1"/>
          </p:cNvCxnSpPr>
          <p:nvPr/>
        </p:nvCxnSpPr>
        <p:spPr>
          <a:xfrm>
            <a:off x="4882082" y="1486377"/>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E0F31D20-45F0-B74F-A4ED-9BE87E019ABD}"/>
              </a:ext>
            </a:extLst>
          </p:cNvPr>
          <p:cNvCxnSpPr>
            <a:cxnSpLocks/>
            <a:stCxn id="12" idx="3"/>
            <a:endCxn id="21" idx="1"/>
          </p:cNvCxnSpPr>
          <p:nvPr/>
        </p:nvCxnSpPr>
        <p:spPr>
          <a:xfrm>
            <a:off x="4882082" y="1914489"/>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83D49538-1A97-9645-9B0B-BB23A7A385B9}"/>
              </a:ext>
            </a:extLst>
          </p:cNvPr>
          <p:cNvCxnSpPr>
            <a:cxnSpLocks/>
            <a:stCxn id="13" idx="3"/>
            <a:endCxn id="22" idx="1"/>
          </p:cNvCxnSpPr>
          <p:nvPr/>
        </p:nvCxnSpPr>
        <p:spPr>
          <a:xfrm>
            <a:off x="4882082" y="2330212"/>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DB43A6D9-4579-7047-8686-BA21C4B9D018}"/>
              </a:ext>
            </a:extLst>
          </p:cNvPr>
          <p:cNvCxnSpPr>
            <a:cxnSpLocks/>
            <a:stCxn id="14" idx="3"/>
            <a:endCxn id="23" idx="1"/>
          </p:cNvCxnSpPr>
          <p:nvPr/>
        </p:nvCxnSpPr>
        <p:spPr>
          <a:xfrm>
            <a:off x="4882082" y="2754935"/>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EFFD21D6-0677-B440-8611-B83EBFB3496F}"/>
              </a:ext>
            </a:extLst>
          </p:cNvPr>
          <p:cNvCxnSpPr>
            <a:cxnSpLocks/>
            <a:stCxn id="15" idx="3"/>
            <a:endCxn id="24" idx="1"/>
          </p:cNvCxnSpPr>
          <p:nvPr/>
        </p:nvCxnSpPr>
        <p:spPr>
          <a:xfrm>
            <a:off x="4882082" y="3179658"/>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F54C5F46-A9AD-8C46-80F0-9A431CCD5C99}"/>
              </a:ext>
            </a:extLst>
          </p:cNvPr>
          <p:cNvCxnSpPr>
            <a:cxnSpLocks/>
            <a:stCxn id="16" idx="3"/>
            <a:endCxn id="25" idx="1"/>
          </p:cNvCxnSpPr>
          <p:nvPr/>
        </p:nvCxnSpPr>
        <p:spPr>
          <a:xfrm>
            <a:off x="4882082" y="3604514"/>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43CD4D3F-E433-074A-AD29-A2239B68C633}"/>
              </a:ext>
            </a:extLst>
          </p:cNvPr>
          <p:cNvCxnSpPr>
            <a:cxnSpLocks/>
            <a:stCxn id="17" idx="3"/>
            <a:endCxn id="26" idx="1"/>
          </p:cNvCxnSpPr>
          <p:nvPr/>
        </p:nvCxnSpPr>
        <p:spPr>
          <a:xfrm>
            <a:off x="4882082" y="4019566"/>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FB5882EA-8AA4-A44D-B47C-6319F5F26CCC}"/>
              </a:ext>
            </a:extLst>
          </p:cNvPr>
          <p:cNvCxnSpPr>
            <a:cxnSpLocks/>
            <a:stCxn id="19" idx="3"/>
            <a:endCxn id="28" idx="1"/>
          </p:cNvCxnSpPr>
          <p:nvPr/>
        </p:nvCxnSpPr>
        <p:spPr>
          <a:xfrm>
            <a:off x="4882082" y="4466827"/>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A2342E4F-AD92-7E48-81B9-D40AF0B58F35}"/>
              </a:ext>
            </a:extLst>
          </p:cNvPr>
          <p:cNvCxnSpPr>
            <a:cxnSpLocks/>
            <a:endCxn id="27" idx="1"/>
          </p:cNvCxnSpPr>
          <p:nvPr/>
        </p:nvCxnSpPr>
        <p:spPr>
          <a:xfrm>
            <a:off x="4882082" y="4882550"/>
            <a:ext cx="68961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45B5D55D-3F6D-1A44-A47F-38ED3E1D73FB}"/>
              </a:ext>
            </a:extLst>
          </p:cNvPr>
          <p:cNvSpPr txBox="1"/>
          <p:nvPr/>
        </p:nvSpPr>
        <p:spPr>
          <a:xfrm>
            <a:off x="8028135" y="1418979"/>
            <a:ext cx="971550" cy="369332"/>
          </a:xfrm>
          <a:prstGeom prst="rect">
            <a:avLst/>
          </a:prstGeom>
          <a:solidFill>
            <a:srgbClr val="00B050"/>
          </a:solidFill>
          <a:ln>
            <a:solidFill>
              <a:srgbClr val="990033"/>
            </a:solidFill>
          </a:ln>
        </p:spPr>
        <p:txBody>
          <a:bodyPr wrap="square" rtlCol="0">
            <a:spAutoFit/>
          </a:bodyPr>
          <a:lstStyle/>
          <a:p>
            <a:pPr algn="ctr"/>
            <a:r>
              <a:rPr lang="es-MX" b="1" dirty="0">
                <a:solidFill>
                  <a:schemeClr val="bg1"/>
                </a:solidFill>
              </a:rPr>
              <a:t>PZ</a:t>
            </a:r>
          </a:p>
        </p:txBody>
      </p:sp>
      <p:sp>
        <p:nvSpPr>
          <p:cNvPr id="39" name="CuadroTexto 38">
            <a:extLst>
              <a:ext uri="{FF2B5EF4-FFF2-40B4-BE49-F238E27FC236}">
                <a16:creationId xmlns:a16="http://schemas.microsoft.com/office/drawing/2014/main" id="{F2CC250B-5059-1B46-848B-014292402458}"/>
              </a:ext>
            </a:extLst>
          </p:cNvPr>
          <p:cNvSpPr txBox="1"/>
          <p:nvPr/>
        </p:nvSpPr>
        <p:spPr>
          <a:xfrm>
            <a:off x="8028135" y="1946041"/>
            <a:ext cx="971550" cy="369332"/>
          </a:xfrm>
          <a:prstGeom prst="rect">
            <a:avLst/>
          </a:prstGeom>
          <a:solidFill>
            <a:srgbClr val="00B050"/>
          </a:solidFill>
          <a:ln>
            <a:solidFill>
              <a:srgbClr val="990033"/>
            </a:solidFill>
          </a:ln>
        </p:spPr>
        <p:txBody>
          <a:bodyPr wrap="square" rtlCol="0">
            <a:spAutoFit/>
          </a:bodyPr>
          <a:lstStyle/>
          <a:p>
            <a:pPr algn="ctr"/>
            <a:r>
              <a:rPr lang="es-MX" b="1" dirty="0">
                <a:solidFill>
                  <a:schemeClr val="bg1"/>
                </a:solidFill>
              </a:rPr>
              <a:t>PE</a:t>
            </a:r>
          </a:p>
        </p:txBody>
      </p:sp>
      <p:cxnSp>
        <p:nvCxnSpPr>
          <p:cNvPr id="40" name="Conector recto de flecha 39">
            <a:extLst>
              <a:ext uri="{FF2B5EF4-FFF2-40B4-BE49-F238E27FC236}">
                <a16:creationId xmlns:a16="http://schemas.microsoft.com/office/drawing/2014/main" id="{C70EA8FE-F248-EE47-901D-56467677191E}"/>
              </a:ext>
            </a:extLst>
          </p:cNvPr>
          <p:cNvCxnSpPr>
            <a:cxnSpLocks/>
            <a:stCxn id="21" idx="3"/>
            <a:endCxn id="38" idx="1"/>
          </p:cNvCxnSpPr>
          <p:nvPr/>
        </p:nvCxnSpPr>
        <p:spPr>
          <a:xfrm flipV="1">
            <a:off x="6543243" y="1603645"/>
            <a:ext cx="1484893" cy="310844"/>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AF465983-94C9-3640-9A4C-B7431C8B72D4}"/>
              </a:ext>
            </a:extLst>
          </p:cNvPr>
          <p:cNvCxnSpPr>
            <a:cxnSpLocks/>
            <a:stCxn id="21" idx="3"/>
            <a:endCxn id="39" idx="1"/>
          </p:cNvCxnSpPr>
          <p:nvPr/>
        </p:nvCxnSpPr>
        <p:spPr>
          <a:xfrm>
            <a:off x="6543243" y="1914489"/>
            <a:ext cx="1484893" cy="21621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363461BD-5985-4446-84D2-EFDACAC8A8F2}"/>
              </a:ext>
            </a:extLst>
          </p:cNvPr>
          <p:cNvCxnSpPr>
            <a:cxnSpLocks/>
            <a:endCxn id="11" idx="1"/>
          </p:cNvCxnSpPr>
          <p:nvPr/>
        </p:nvCxnSpPr>
        <p:spPr>
          <a:xfrm flipV="1">
            <a:off x="2890138" y="1486377"/>
            <a:ext cx="1020394" cy="14532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F289C06A-EBC7-DF4D-A1DF-B143784C4BE3}"/>
              </a:ext>
            </a:extLst>
          </p:cNvPr>
          <p:cNvCxnSpPr>
            <a:cxnSpLocks/>
            <a:endCxn id="12" idx="1"/>
          </p:cNvCxnSpPr>
          <p:nvPr/>
        </p:nvCxnSpPr>
        <p:spPr>
          <a:xfrm flipV="1">
            <a:off x="2890138" y="1914489"/>
            <a:ext cx="1020394" cy="102511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08AE9E73-C110-8042-83A3-17C71212814A}"/>
              </a:ext>
            </a:extLst>
          </p:cNvPr>
          <p:cNvCxnSpPr>
            <a:cxnSpLocks/>
            <a:endCxn id="13" idx="1"/>
          </p:cNvCxnSpPr>
          <p:nvPr/>
        </p:nvCxnSpPr>
        <p:spPr>
          <a:xfrm flipV="1">
            <a:off x="2890138" y="2330213"/>
            <a:ext cx="1020394" cy="60938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ector recto de flecha 44">
            <a:extLst>
              <a:ext uri="{FF2B5EF4-FFF2-40B4-BE49-F238E27FC236}">
                <a16:creationId xmlns:a16="http://schemas.microsoft.com/office/drawing/2014/main" id="{E85B0D1B-23B6-7D4C-9375-EB5621A7B879}"/>
              </a:ext>
            </a:extLst>
          </p:cNvPr>
          <p:cNvCxnSpPr>
            <a:cxnSpLocks/>
            <a:endCxn id="14" idx="1"/>
          </p:cNvCxnSpPr>
          <p:nvPr/>
        </p:nvCxnSpPr>
        <p:spPr>
          <a:xfrm flipV="1">
            <a:off x="2890138" y="2754935"/>
            <a:ext cx="1020394" cy="18466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F02B0D1B-342D-CA4B-9581-02184CF83E05}"/>
              </a:ext>
            </a:extLst>
          </p:cNvPr>
          <p:cNvCxnSpPr>
            <a:cxnSpLocks/>
            <a:endCxn id="15" idx="1"/>
          </p:cNvCxnSpPr>
          <p:nvPr/>
        </p:nvCxnSpPr>
        <p:spPr>
          <a:xfrm>
            <a:off x="2890138" y="2939602"/>
            <a:ext cx="1020394" cy="24005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a16="http://schemas.microsoft.com/office/drawing/2014/main" id="{24C74AF2-608B-BB49-9C7B-9F386DC1AB2B}"/>
              </a:ext>
            </a:extLst>
          </p:cNvPr>
          <p:cNvCxnSpPr>
            <a:cxnSpLocks/>
            <a:endCxn id="16" idx="1"/>
          </p:cNvCxnSpPr>
          <p:nvPr/>
        </p:nvCxnSpPr>
        <p:spPr>
          <a:xfrm>
            <a:off x="2890138" y="2939602"/>
            <a:ext cx="1020394" cy="66491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AFC1C24F-1780-E24B-A056-83C169B8BA22}"/>
              </a:ext>
            </a:extLst>
          </p:cNvPr>
          <p:cNvCxnSpPr>
            <a:cxnSpLocks/>
            <a:endCxn id="17" idx="1"/>
          </p:cNvCxnSpPr>
          <p:nvPr/>
        </p:nvCxnSpPr>
        <p:spPr>
          <a:xfrm>
            <a:off x="2890138" y="2939602"/>
            <a:ext cx="1020394" cy="107996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DE5DD922-C245-7C4D-91A9-C76A7046DF46}"/>
              </a:ext>
            </a:extLst>
          </p:cNvPr>
          <p:cNvCxnSpPr>
            <a:cxnSpLocks/>
            <a:endCxn id="19" idx="1"/>
          </p:cNvCxnSpPr>
          <p:nvPr/>
        </p:nvCxnSpPr>
        <p:spPr>
          <a:xfrm>
            <a:off x="2890138" y="2939601"/>
            <a:ext cx="1020394" cy="152722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CA92190B-5FC9-6B4E-BD60-F6DC13B8CCBA}"/>
              </a:ext>
            </a:extLst>
          </p:cNvPr>
          <p:cNvCxnSpPr>
            <a:cxnSpLocks/>
            <a:endCxn id="18" idx="1"/>
          </p:cNvCxnSpPr>
          <p:nvPr/>
        </p:nvCxnSpPr>
        <p:spPr>
          <a:xfrm>
            <a:off x="2890138" y="2939602"/>
            <a:ext cx="1020394" cy="194294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Flecha derecha 50">
            <a:extLst>
              <a:ext uri="{FF2B5EF4-FFF2-40B4-BE49-F238E27FC236}">
                <a16:creationId xmlns:a16="http://schemas.microsoft.com/office/drawing/2014/main" id="{113A39D2-2B64-844C-8CD8-5D5D466CDC64}"/>
              </a:ext>
            </a:extLst>
          </p:cNvPr>
          <p:cNvSpPr/>
          <p:nvPr/>
        </p:nvSpPr>
        <p:spPr>
          <a:xfrm>
            <a:off x="1894166" y="267992"/>
            <a:ext cx="6310236" cy="863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Capacitación y entrenamiento</a:t>
            </a:r>
          </a:p>
        </p:txBody>
      </p:sp>
      <p:sp>
        <p:nvSpPr>
          <p:cNvPr id="52" name="CuadroTexto 51">
            <a:extLst>
              <a:ext uri="{FF2B5EF4-FFF2-40B4-BE49-F238E27FC236}">
                <a16:creationId xmlns:a16="http://schemas.microsoft.com/office/drawing/2014/main" id="{8B2E05CA-05A1-8940-9983-21524B760EC4}"/>
              </a:ext>
            </a:extLst>
          </p:cNvPr>
          <p:cNvSpPr txBox="1"/>
          <p:nvPr/>
        </p:nvSpPr>
        <p:spPr>
          <a:xfrm>
            <a:off x="7591902" y="2741148"/>
            <a:ext cx="971550" cy="369332"/>
          </a:xfrm>
          <a:prstGeom prst="rect">
            <a:avLst/>
          </a:prstGeom>
          <a:noFill/>
          <a:ln>
            <a:solidFill>
              <a:srgbClr val="990033"/>
            </a:solidFill>
          </a:ln>
        </p:spPr>
        <p:txBody>
          <a:bodyPr wrap="square" rtlCol="0">
            <a:spAutoFit/>
          </a:bodyPr>
          <a:lstStyle/>
          <a:p>
            <a:pPr algn="ctr"/>
            <a:r>
              <a:rPr lang="es-MX" dirty="0"/>
              <a:t>MABDS</a:t>
            </a:r>
          </a:p>
        </p:txBody>
      </p:sp>
      <p:cxnSp>
        <p:nvCxnSpPr>
          <p:cNvPr id="53" name="Conector recto de flecha 52">
            <a:extLst>
              <a:ext uri="{FF2B5EF4-FFF2-40B4-BE49-F238E27FC236}">
                <a16:creationId xmlns:a16="http://schemas.microsoft.com/office/drawing/2014/main" id="{363461BD-5985-4446-84D2-EFDACAC8A8F2}"/>
              </a:ext>
            </a:extLst>
          </p:cNvPr>
          <p:cNvCxnSpPr>
            <a:cxnSpLocks/>
          </p:cNvCxnSpPr>
          <p:nvPr/>
        </p:nvCxnSpPr>
        <p:spPr>
          <a:xfrm flipH="1" flipV="1">
            <a:off x="6557375" y="1486377"/>
            <a:ext cx="1020394" cy="14532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F289C06A-EBC7-DF4D-A1DF-B143784C4BE3}"/>
              </a:ext>
            </a:extLst>
          </p:cNvPr>
          <p:cNvCxnSpPr>
            <a:cxnSpLocks/>
          </p:cNvCxnSpPr>
          <p:nvPr/>
        </p:nvCxnSpPr>
        <p:spPr>
          <a:xfrm flipH="1" flipV="1">
            <a:off x="6557375" y="1914489"/>
            <a:ext cx="1020394" cy="102511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Conector recto de flecha 54">
            <a:extLst>
              <a:ext uri="{FF2B5EF4-FFF2-40B4-BE49-F238E27FC236}">
                <a16:creationId xmlns:a16="http://schemas.microsoft.com/office/drawing/2014/main" id="{08AE9E73-C110-8042-83A3-17C71212814A}"/>
              </a:ext>
            </a:extLst>
          </p:cNvPr>
          <p:cNvCxnSpPr>
            <a:cxnSpLocks/>
          </p:cNvCxnSpPr>
          <p:nvPr/>
        </p:nvCxnSpPr>
        <p:spPr>
          <a:xfrm flipH="1" flipV="1">
            <a:off x="6557375" y="2330213"/>
            <a:ext cx="1020394" cy="60938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E85B0D1B-23B6-7D4C-9375-EB5621A7B879}"/>
              </a:ext>
            </a:extLst>
          </p:cNvPr>
          <p:cNvCxnSpPr>
            <a:cxnSpLocks/>
          </p:cNvCxnSpPr>
          <p:nvPr/>
        </p:nvCxnSpPr>
        <p:spPr>
          <a:xfrm flipH="1" flipV="1">
            <a:off x="6557375" y="2754935"/>
            <a:ext cx="1020394" cy="18466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F02B0D1B-342D-CA4B-9581-02184CF83E05}"/>
              </a:ext>
            </a:extLst>
          </p:cNvPr>
          <p:cNvCxnSpPr>
            <a:cxnSpLocks/>
          </p:cNvCxnSpPr>
          <p:nvPr/>
        </p:nvCxnSpPr>
        <p:spPr>
          <a:xfrm flipH="1">
            <a:off x="6557375" y="2939602"/>
            <a:ext cx="1020394" cy="24005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24C74AF2-608B-BB49-9C7B-9F386DC1AB2B}"/>
              </a:ext>
            </a:extLst>
          </p:cNvPr>
          <p:cNvCxnSpPr>
            <a:cxnSpLocks/>
          </p:cNvCxnSpPr>
          <p:nvPr/>
        </p:nvCxnSpPr>
        <p:spPr>
          <a:xfrm flipH="1">
            <a:off x="6557375" y="2939602"/>
            <a:ext cx="1020394" cy="66491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AFC1C24F-1780-E24B-A056-83C169B8BA22}"/>
              </a:ext>
            </a:extLst>
          </p:cNvPr>
          <p:cNvCxnSpPr>
            <a:cxnSpLocks/>
          </p:cNvCxnSpPr>
          <p:nvPr/>
        </p:nvCxnSpPr>
        <p:spPr>
          <a:xfrm flipH="1">
            <a:off x="6557375" y="2939602"/>
            <a:ext cx="1020394" cy="107996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DE5DD922-C245-7C4D-91A9-C76A7046DF46}"/>
              </a:ext>
            </a:extLst>
          </p:cNvPr>
          <p:cNvCxnSpPr>
            <a:cxnSpLocks/>
          </p:cNvCxnSpPr>
          <p:nvPr/>
        </p:nvCxnSpPr>
        <p:spPr>
          <a:xfrm flipH="1">
            <a:off x="6557375" y="2939601"/>
            <a:ext cx="1020394" cy="1527226"/>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CA92190B-5FC9-6B4E-BD60-F6DC13B8CCBA}"/>
              </a:ext>
            </a:extLst>
          </p:cNvPr>
          <p:cNvCxnSpPr>
            <a:cxnSpLocks/>
          </p:cNvCxnSpPr>
          <p:nvPr/>
        </p:nvCxnSpPr>
        <p:spPr>
          <a:xfrm flipH="1">
            <a:off x="6557375" y="2939602"/>
            <a:ext cx="1020394" cy="194294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3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912" y="1055914"/>
            <a:ext cx="1905000" cy="1905000"/>
          </a:xfrm>
          <a:prstGeom prst="rect">
            <a:avLst/>
          </a:prstGeom>
        </p:spPr>
      </p:pic>
      <p:sp>
        <p:nvSpPr>
          <p:cNvPr id="6" name="Rectángulo 5"/>
          <p:cNvSpPr/>
          <p:nvPr/>
        </p:nvSpPr>
        <p:spPr>
          <a:xfrm>
            <a:off x="1516205" y="31417"/>
            <a:ext cx="4572000" cy="584775"/>
          </a:xfrm>
          <a:prstGeom prst="rect">
            <a:avLst/>
          </a:prstGeom>
        </p:spPr>
        <p:txBody>
          <a:bodyPr>
            <a:spAutoFit/>
          </a:bodyPr>
          <a:lstStyle/>
          <a:p>
            <a:r>
              <a:rPr lang="es-MX" sz="3200" b="1" dirty="0"/>
              <a:t>El amor en el servicio</a:t>
            </a:r>
          </a:p>
        </p:txBody>
      </p:sp>
      <p:sp>
        <p:nvSpPr>
          <p:cNvPr id="7" name="Rectángulo 6"/>
          <p:cNvSpPr/>
          <p:nvPr/>
        </p:nvSpPr>
        <p:spPr>
          <a:xfrm>
            <a:off x="489857" y="780049"/>
            <a:ext cx="8234769" cy="2677656"/>
          </a:xfrm>
          <a:prstGeom prst="rect">
            <a:avLst/>
          </a:prstGeom>
        </p:spPr>
        <p:txBody>
          <a:bodyPr wrap="square">
            <a:spAutoFit/>
          </a:bodyPr>
          <a:lstStyle/>
          <a:p>
            <a:pPr algn="just"/>
            <a:r>
              <a:rPr lang="es-MX" sz="2400" dirty="0"/>
              <a:t>En una de las ocasiones que los discípulos vinieron a Jesús, le preguntaron quién podría ser el primero de entre todos ellos, y Él les respondió: “el de ustedes que quiera ser grande, que se haga </a:t>
            </a:r>
            <a:r>
              <a:rPr lang="es-MX" sz="2400" b="1" dirty="0"/>
              <a:t>el servidor de ustedes</a:t>
            </a:r>
            <a:r>
              <a:rPr lang="es-MX" sz="2400" dirty="0"/>
              <a:t>, y si alguno de ustedes quiere ser el primero entre ustedes, que se haga el esclavo de todos; hagan como el Hijo del Hombre, que no vino a ser servido, sino a servir y a dar su vida como rescate por muchos”. (Mateo 20:26-28)</a:t>
            </a:r>
          </a:p>
        </p:txBody>
      </p:sp>
      <p:sp>
        <p:nvSpPr>
          <p:cNvPr id="8" name="Rectángulo 7"/>
          <p:cNvSpPr/>
          <p:nvPr/>
        </p:nvSpPr>
        <p:spPr>
          <a:xfrm>
            <a:off x="816429" y="3994815"/>
            <a:ext cx="7692864" cy="1569660"/>
          </a:xfrm>
          <a:prstGeom prst="rect">
            <a:avLst/>
          </a:prstGeom>
        </p:spPr>
        <p:txBody>
          <a:bodyPr wrap="square">
            <a:spAutoFit/>
          </a:bodyPr>
          <a:lstStyle/>
          <a:p>
            <a:pPr algn="just"/>
            <a:r>
              <a:rPr lang="es-MX" sz="3200" i="1" dirty="0"/>
              <a:t>“Los primeros receptores de ese amor servicial deben ser los integrantes de nuestra propia familia”</a:t>
            </a:r>
          </a:p>
        </p:txBody>
      </p:sp>
    </p:spTree>
    <p:extLst>
      <p:ext uri="{BB962C8B-B14F-4D97-AF65-F5344CB8AC3E}">
        <p14:creationId xmlns:p14="http://schemas.microsoft.com/office/powerpoint/2010/main" val="17720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8" name="Rectángulo redondeado 7"/>
          <p:cNvSpPr/>
          <p:nvPr/>
        </p:nvSpPr>
        <p:spPr>
          <a:xfrm>
            <a:off x="9303895" y="41692"/>
            <a:ext cx="1348516" cy="99262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4000" r="-14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9" name="Rectángulo 8"/>
          <p:cNvSpPr/>
          <p:nvPr/>
        </p:nvSpPr>
        <p:spPr>
          <a:xfrm>
            <a:off x="1524001" y="1"/>
            <a:ext cx="5573449" cy="584775"/>
          </a:xfrm>
          <a:prstGeom prst="rect">
            <a:avLst/>
          </a:prstGeom>
        </p:spPr>
        <p:txBody>
          <a:bodyPr wrap="none">
            <a:spAutoFit/>
          </a:bodyPr>
          <a:lstStyle/>
          <a:p>
            <a:pPr lvl="0"/>
            <a:r>
              <a:rPr lang="es-MX" sz="3200" b="1" dirty="0"/>
              <a:t>Análisis</a:t>
            </a:r>
            <a:r>
              <a:rPr lang="es-MX" sz="3200" dirty="0"/>
              <a:t> de Preguntas frecuentes</a:t>
            </a:r>
            <a:endParaRPr lang="es-MX" sz="3200" b="1" dirty="0"/>
          </a:p>
        </p:txBody>
      </p:sp>
      <p:pic>
        <p:nvPicPr>
          <p:cNvPr id="10" name="Imagen 9"/>
          <p:cNvPicPr>
            <a:picLocks noChangeAspect="1"/>
          </p:cNvPicPr>
          <p:nvPr/>
        </p:nvPicPr>
        <p:blipFill rotWithShape="1">
          <a:blip r:embed="rId4"/>
          <a:srcRect l="1508" t="12188" r="4671" b="31094"/>
          <a:stretch/>
        </p:blipFill>
        <p:spPr>
          <a:xfrm>
            <a:off x="1687963" y="1860711"/>
            <a:ext cx="8369869" cy="2844800"/>
          </a:xfrm>
          <a:prstGeom prst="rect">
            <a:avLst/>
          </a:prstGeom>
        </p:spPr>
      </p:pic>
      <p:sp>
        <p:nvSpPr>
          <p:cNvPr id="11" name="Rectángulo redondeado 10"/>
          <p:cNvSpPr/>
          <p:nvPr/>
        </p:nvSpPr>
        <p:spPr>
          <a:xfrm>
            <a:off x="6036859" y="1843531"/>
            <a:ext cx="1265886" cy="331956"/>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2" name="CuadroTexto 11">
            <a:extLst>
              <a:ext uri="{FF2B5EF4-FFF2-40B4-BE49-F238E27FC236}">
                <a16:creationId xmlns:a16="http://schemas.microsoft.com/office/drawing/2014/main" id="{13A4AD26-E498-A645-9795-E397D9EC780C}"/>
              </a:ext>
            </a:extLst>
          </p:cNvPr>
          <p:cNvSpPr txBox="1"/>
          <p:nvPr/>
        </p:nvSpPr>
        <p:spPr>
          <a:xfrm>
            <a:off x="2067969" y="4809141"/>
            <a:ext cx="7351453" cy="923330"/>
          </a:xfrm>
          <a:prstGeom prst="rect">
            <a:avLst/>
          </a:prstGeom>
          <a:noFill/>
        </p:spPr>
        <p:txBody>
          <a:bodyPr wrap="square" rtlCol="0">
            <a:spAutoFit/>
          </a:bodyPr>
          <a:lstStyle/>
          <a:p>
            <a:r>
              <a:rPr lang="es-MX" dirty="0"/>
              <a:t>En esta sección podremos:</a:t>
            </a:r>
          </a:p>
          <a:p>
            <a:r>
              <a:rPr lang="es-MX" b="1" dirty="0"/>
              <a:t>BUSCAR</a:t>
            </a:r>
            <a:r>
              <a:rPr lang="es-MX" dirty="0"/>
              <a:t> preguntas con sus respuestas.</a:t>
            </a:r>
          </a:p>
          <a:p>
            <a:r>
              <a:rPr lang="es-MX" dirty="0"/>
              <a:t>Son de gran utilidad para TODOS los usuarios del sistema BDW.</a:t>
            </a:r>
          </a:p>
        </p:txBody>
      </p:sp>
    </p:spTree>
    <p:extLst>
      <p:ext uri="{BB962C8B-B14F-4D97-AF65-F5344CB8AC3E}">
        <p14:creationId xmlns:p14="http://schemas.microsoft.com/office/powerpoint/2010/main" val="896874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2" name="Imagen 1"/>
          <p:cNvPicPr>
            <a:picLocks noChangeAspect="1"/>
          </p:cNvPicPr>
          <p:nvPr/>
        </p:nvPicPr>
        <p:blipFill rotWithShape="1">
          <a:blip r:embed="rId3"/>
          <a:srcRect l="805" t="13749" r="3617" b="6875"/>
          <a:stretch/>
        </p:blipFill>
        <p:spPr>
          <a:xfrm>
            <a:off x="1583885" y="1325880"/>
            <a:ext cx="9008640" cy="4206240"/>
          </a:xfrm>
          <a:prstGeom prst="rect">
            <a:avLst/>
          </a:prstGeom>
        </p:spPr>
      </p:pic>
      <p:sp>
        <p:nvSpPr>
          <p:cNvPr id="4" name="Rectángulo redondeado 3"/>
          <p:cNvSpPr/>
          <p:nvPr/>
        </p:nvSpPr>
        <p:spPr>
          <a:xfrm>
            <a:off x="9318886" y="20205"/>
            <a:ext cx="1317891" cy="842228"/>
          </a:xfrm>
          <a:prstGeom prst="roundRect">
            <a:avLst>
              <a:gd name="adj" fmla="val 10000"/>
            </a:avLst>
          </a:prstGeom>
          <a:blipFill>
            <a:blip r:embed="rId4">
              <a:extLst>
                <a:ext uri="{28A0092B-C50C-407E-A947-70E740481C1C}">
                  <a14:useLocalDpi xmlns:a14="http://schemas.microsoft.com/office/drawing/2010/main" val="0"/>
                </a:ext>
              </a:extLst>
            </a:blip>
            <a:srcRect/>
            <a:stretch>
              <a:fillRect l="-14000" r="-14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5" name="Rectángulo 4"/>
          <p:cNvSpPr/>
          <p:nvPr/>
        </p:nvSpPr>
        <p:spPr>
          <a:xfrm>
            <a:off x="1524001" y="1"/>
            <a:ext cx="5573449" cy="584775"/>
          </a:xfrm>
          <a:prstGeom prst="rect">
            <a:avLst/>
          </a:prstGeom>
        </p:spPr>
        <p:txBody>
          <a:bodyPr wrap="none">
            <a:spAutoFit/>
          </a:bodyPr>
          <a:lstStyle/>
          <a:p>
            <a:pPr lvl="0"/>
            <a:r>
              <a:rPr lang="es-MX" sz="3200" b="1" dirty="0"/>
              <a:t>Análisis</a:t>
            </a:r>
            <a:r>
              <a:rPr lang="es-MX" sz="3200" dirty="0"/>
              <a:t> de Preguntas frecuentes</a:t>
            </a:r>
            <a:endParaRPr lang="es-MX" sz="3200" b="1" dirty="0"/>
          </a:p>
        </p:txBody>
      </p:sp>
    </p:spTree>
    <p:extLst>
      <p:ext uri="{BB962C8B-B14F-4D97-AF65-F5344CB8AC3E}">
        <p14:creationId xmlns:p14="http://schemas.microsoft.com/office/powerpoint/2010/main" val="3206443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9423817" y="1"/>
            <a:ext cx="1244184" cy="839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000" r="-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1486598" y="6460"/>
            <a:ext cx="3689985" cy="584775"/>
          </a:xfrm>
          <a:prstGeom prst="rect">
            <a:avLst/>
          </a:prstGeom>
        </p:spPr>
        <p:txBody>
          <a:bodyPr wrap="none">
            <a:spAutoFit/>
          </a:bodyPr>
          <a:lstStyle/>
          <a:p>
            <a:pPr lvl="0"/>
            <a:r>
              <a:rPr lang="es-MX" sz="3200" b="1" dirty="0"/>
              <a:t>Manejo</a:t>
            </a:r>
            <a:r>
              <a:rPr lang="es-MX" sz="3200" dirty="0"/>
              <a:t> de Reportes</a:t>
            </a:r>
            <a:endParaRPr lang="es-MX" sz="3200" b="1" dirty="0"/>
          </a:p>
        </p:txBody>
      </p:sp>
      <p:pic>
        <p:nvPicPr>
          <p:cNvPr id="7" name="Imagen 6"/>
          <p:cNvPicPr>
            <a:picLocks noChangeAspect="1"/>
          </p:cNvPicPr>
          <p:nvPr/>
        </p:nvPicPr>
        <p:blipFill rotWithShape="1">
          <a:blip r:embed="rId4"/>
          <a:srcRect l="2563" t="18125" r="16266" b="5937"/>
          <a:stretch/>
        </p:blipFill>
        <p:spPr>
          <a:xfrm>
            <a:off x="2506981" y="1211580"/>
            <a:ext cx="7538929" cy="3965281"/>
          </a:xfrm>
          <a:prstGeom prst="rect">
            <a:avLst/>
          </a:prstGeom>
        </p:spPr>
      </p:pic>
      <p:sp>
        <p:nvSpPr>
          <p:cNvPr id="8" name="Rectángulo redondeado 7"/>
          <p:cNvSpPr/>
          <p:nvPr/>
        </p:nvSpPr>
        <p:spPr>
          <a:xfrm>
            <a:off x="2506980" y="2255428"/>
            <a:ext cx="1265886" cy="190592"/>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Tree>
    <p:extLst>
      <p:ext uri="{BB962C8B-B14F-4D97-AF65-F5344CB8AC3E}">
        <p14:creationId xmlns:p14="http://schemas.microsoft.com/office/powerpoint/2010/main" val="2138271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9423817" y="1"/>
            <a:ext cx="1244184" cy="839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000" r="-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2" name="Imagen 1"/>
          <p:cNvPicPr>
            <a:picLocks noChangeAspect="1"/>
          </p:cNvPicPr>
          <p:nvPr/>
        </p:nvPicPr>
        <p:blipFill rotWithShape="1">
          <a:blip r:embed="rId4"/>
          <a:srcRect l="981" t="17813" r="20308" b="27187"/>
          <a:stretch/>
        </p:blipFill>
        <p:spPr>
          <a:xfrm>
            <a:off x="1524000" y="747136"/>
            <a:ext cx="6858000" cy="2694214"/>
          </a:xfrm>
          <a:prstGeom prst="rect">
            <a:avLst/>
          </a:prstGeom>
        </p:spPr>
      </p:pic>
      <p:pic>
        <p:nvPicPr>
          <p:cNvPr id="4" name="Imagen 3"/>
          <p:cNvPicPr>
            <a:picLocks noChangeAspect="1"/>
          </p:cNvPicPr>
          <p:nvPr/>
        </p:nvPicPr>
        <p:blipFill rotWithShape="1">
          <a:blip r:embed="rId5"/>
          <a:srcRect l="2562" t="18750" r="21010" b="10625"/>
          <a:stretch/>
        </p:blipFill>
        <p:spPr>
          <a:xfrm>
            <a:off x="2867566" y="2733362"/>
            <a:ext cx="6697980" cy="3479870"/>
          </a:xfrm>
          <a:prstGeom prst="rect">
            <a:avLst/>
          </a:prstGeom>
        </p:spPr>
      </p:pic>
      <p:sp>
        <p:nvSpPr>
          <p:cNvPr id="9" name="Rectángulo redondeado 8"/>
          <p:cNvSpPr/>
          <p:nvPr/>
        </p:nvSpPr>
        <p:spPr>
          <a:xfrm>
            <a:off x="1576857" y="1917646"/>
            <a:ext cx="1098460" cy="243841"/>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0" name="Rectángulo redondeado 9"/>
          <p:cNvSpPr/>
          <p:nvPr/>
        </p:nvSpPr>
        <p:spPr>
          <a:xfrm>
            <a:off x="2867566" y="4079962"/>
            <a:ext cx="1265886" cy="147553"/>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Rectángulo 7"/>
          <p:cNvSpPr/>
          <p:nvPr/>
        </p:nvSpPr>
        <p:spPr>
          <a:xfrm>
            <a:off x="1486598" y="6460"/>
            <a:ext cx="3689985" cy="584775"/>
          </a:xfrm>
          <a:prstGeom prst="rect">
            <a:avLst/>
          </a:prstGeom>
        </p:spPr>
        <p:txBody>
          <a:bodyPr wrap="none">
            <a:spAutoFit/>
          </a:bodyPr>
          <a:lstStyle/>
          <a:p>
            <a:pPr lvl="0"/>
            <a:r>
              <a:rPr lang="es-MX" sz="3200" b="1" dirty="0"/>
              <a:t>Manejo</a:t>
            </a:r>
            <a:r>
              <a:rPr lang="es-MX" sz="3200" dirty="0"/>
              <a:t> de Reportes</a:t>
            </a:r>
            <a:endParaRPr lang="es-MX" sz="3200" b="1" dirty="0"/>
          </a:p>
        </p:txBody>
      </p:sp>
    </p:spTree>
    <p:extLst>
      <p:ext uri="{BB962C8B-B14F-4D97-AF65-F5344CB8AC3E}">
        <p14:creationId xmlns:p14="http://schemas.microsoft.com/office/powerpoint/2010/main" val="69342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9423817" y="1"/>
            <a:ext cx="1244184" cy="839449"/>
          </a:xfrm>
          <a:prstGeom prst="roundRect">
            <a:avLst>
              <a:gd name="adj" fmla="val 10000"/>
            </a:avLst>
          </a:prstGeom>
          <a:blipFill>
            <a:blip r:embed="rId3">
              <a:extLst>
                <a:ext uri="{28A0092B-C50C-407E-A947-70E740481C1C}">
                  <a14:useLocalDpi xmlns:a14="http://schemas.microsoft.com/office/drawing/2010/main" val="0"/>
                </a:ext>
              </a:extLst>
            </a:blip>
            <a:srcRect/>
            <a:stretch>
              <a:fillRect l="-1000" r="-1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pic>
        <p:nvPicPr>
          <p:cNvPr id="2" name="Imagen 1"/>
          <p:cNvPicPr>
            <a:picLocks noChangeAspect="1"/>
          </p:cNvPicPr>
          <p:nvPr/>
        </p:nvPicPr>
        <p:blipFill rotWithShape="1">
          <a:blip r:embed="rId4"/>
          <a:srcRect l="1977" t="26041" r="12635" b="9167"/>
          <a:stretch/>
        </p:blipFill>
        <p:spPr>
          <a:xfrm>
            <a:off x="1709328" y="1417320"/>
            <a:ext cx="8653872" cy="3691844"/>
          </a:xfrm>
          <a:prstGeom prst="rect">
            <a:avLst/>
          </a:prstGeom>
        </p:spPr>
      </p:pic>
      <p:sp>
        <p:nvSpPr>
          <p:cNvPr id="7" name="Rectángulo redondeado 6"/>
          <p:cNvSpPr/>
          <p:nvPr/>
        </p:nvSpPr>
        <p:spPr>
          <a:xfrm>
            <a:off x="1709328" y="3247584"/>
            <a:ext cx="1098460" cy="173797"/>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Rectángulo 7"/>
          <p:cNvSpPr/>
          <p:nvPr/>
        </p:nvSpPr>
        <p:spPr>
          <a:xfrm>
            <a:off x="1486598" y="6460"/>
            <a:ext cx="3689985" cy="584775"/>
          </a:xfrm>
          <a:prstGeom prst="rect">
            <a:avLst/>
          </a:prstGeom>
        </p:spPr>
        <p:txBody>
          <a:bodyPr wrap="none">
            <a:spAutoFit/>
          </a:bodyPr>
          <a:lstStyle/>
          <a:p>
            <a:pPr lvl="0"/>
            <a:r>
              <a:rPr lang="es-MX" sz="3200" b="1" dirty="0"/>
              <a:t>Manejo</a:t>
            </a:r>
            <a:r>
              <a:rPr lang="es-MX" sz="3200" dirty="0"/>
              <a:t> de Reportes</a:t>
            </a:r>
            <a:endParaRPr lang="es-MX" sz="3200" b="1" dirty="0"/>
          </a:p>
        </p:txBody>
      </p:sp>
    </p:spTree>
    <p:extLst>
      <p:ext uri="{BB962C8B-B14F-4D97-AF65-F5344CB8AC3E}">
        <p14:creationId xmlns:p14="http://schemas.microsoft.com/office/powerpoint/2010/main" val="1288549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9555481" y="772886"/>
            <a:ext cx="1112520" cy="853440"/>
          </a:xfrm>
          <a:prstGeom prst="roundRect">
            <a:avLst>
              <a:gd name="adj" fmla="val 10000"/>
            </a:avLst>
          </a:prstGeom>
          <a:blipFill>
            <a:blip r:embed="rId3">
              <a:extLst>
                <a:ext uri="{28A0092B-C50C-407E-A947-70E740481C1C}">
                  <a14:useLocalDpi xmlns:a14="http://schemas.microsoft.com/office/drawing/2010/main" val="0"/>
                </a:ext>
              </a:extLst>
            </a:blip>
            <a:srcRect/>
            <a:stretch>
              <a:fillRect l="-8000" r="-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1524000" y="772887"/>
            <a:ext cx="3865930" cy="584775"/>
          </a:xfrm>
          <a:prstGeom prst="rect">
            <a:avLst/>
          </a:prstGeom>
        </p:spPr>
        <p:txBody>
          <a:bodyPr wrap="none">
            <a:spAutoFit/>
          </a:bodyPr>
          <a:lstStyle/>
          <a:p>
            <a:pPr lvl="0"/>
            <a:r>
              <a:rPr lang="es-MX" sz="3200" dirty="0"/>
              <a:t>Atención de “Tickets”</a:t>
            </a:r>
            <a:endParaRPr lang="es-MX" sz="3200" b="1" dirty="0"/>
          </a:p>
        </p:txBody>
      </p:sp>
      <p:sp>
        <p:nvSpPr>
          <p:cNvPr id="8" name="Rectángulo 7"/>
          <p:cNvSpPr/>
          <p:nvPr/>
        </p:nvSpPr>
        <p:spPr>
          <a:xfrm>
            <a:off x="1518823" y="1626327"/>
            <a:ext cx="1348446" cy="584775"/>
          </a:xfrm>
          <a:prstGeom prst="rect">
            <a:avLst/>
          </a:prstGeom>
        </p:spPr>
        <p:txBody>
          <a:bodyPr wrap="none">
            <a:spAutoFit/>
          </a:bodyPr>
          <a:lstStyle/>
          <a:p>
            <a:pPr lvl="0"/>
            <a:r>
              <a:rPr lang="es-MX" sz="3200" b="1" dirty="0"/>
              <a:t>Pasos</a:t>
            </a:r>
            <a:r>
              <a:rPr lang="es-MX" sz="3200" dirty="0"/>
              <a:t>: </a:t>
            </a:r>
            <a:endParaRPr lang="es-MX" sz="3200" b="1" dirty="0"/>
          </a:p>
        </p:txBody>
      </p:sp>
      <p:sp>
        <p:nvSpPr>
          <p:cNvPr id="7" name="Rectángulo 6"/>
          <p:cNvSpPr/>
          <p:nvPr/>
        </p:nvSpPr>
        <p:spPr>
          <a:xfrm>
            <a:off x="1064497" y="2744677"/>
            <a:ext cx="10359994" cy="2677656"/>
          </a:xfrm>
          <a:prstGeom prst="rect">
            <a:avLst/>
          </a:prstGeom>
        </p:spPr>
        <p:txBody>
          <a:bodyPr wrap="square">
            <a:spAutoFit/>
          </a:bodyPr>
          <a:lstStyle/>
          <a:p>
            <a:pPr marL="514350" indent="-514350" algn="just">
              <a:buFont typeface="+mj-lt"/>
              <a:buAutoNum type="arabicPeriod"/>
            </a:pPr>
            <a:r>
              <a:rPr lang="es-MX" sz="2800" dirty="0"/>
              <a:t>Verificar la clasificación antes de levantar un ticket.</a:t>
            </a:r>
          </a:p>
          <a:p>
            <a:pPr marL="514350" indent="-514350" algn="just">
              <a:buFont typeface="+mj-lt"/>
              <a:buAutoNum type="arabicPeriod"/>
            </a:pPr>
            <a:r>
              <a:rPr lang="es-MX" sz="2800" dirty="0"/>
              <a:t>Revisar si existe un ticket similar ya resuelto.</a:t>
            </a:r>
          </a:p>
          <a:p>
            <a:pPr marL="514350" indent="-514350" algn="just">
              <a:buFont typeface="+mj-lt"/>
              <a:buAutoNum type="arabicPeriod"/>
            </a:pPr>
            <a:r>
              <a:rPr lang="es-MX" sz="2800" dirty="0"/>
              <a:t>Revisar el listado de “Preguntas Frecuentes” es probable que ahí encuentren las respuestas.</a:t>
            </a:r>
          </a:p>
          <a:p>
            <a:pPr marL="514350" indent="-514350" algn="just">
              <a:buFont typeface="+mj-lt"/>
              <a:buAutoNum type="arabicPeriod"/>
            </a:pPr>
            <a:r>
              <a:rPr lang="es-MX" sz="2800" dirty="0"/>
              <a:t>Dar seguimiento a la solución del Ticket.</a:t>
            </a:r>
          </a:p>
          <a:p>
            <a:pPr marL="514350" indent="-514350" algn="just">
              <a:buFont typeface="+mj-lt"/>
              <a:buAutoNum type="arabicPeriod"/>
            </a:pPr>
            <a:endParaRPr lang="es-MX" sz="2800" b="1" dirty="0"/>
          </a:p>
        </p:txBody>
      </p:sp>
    </p:spTree>
    <p:extLst>
      <p:ext uri="{BB962C8B-B14F-4D97-AF65-F5344CB8AC3E}">
        <p14:creationId xmlns:p14="http://schemas.microsoft.com/office/powerpoint/2010/main" val="1231338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5" name="Rectángulo redondeado 4"/>
          <p:cNvSpPr/>
          <p:nvPr/>
        </p:nvSpPr>
        <p:spPr>
          <a:xfrm>
            <a:off x="9555481" y="566058"/>
            <a:ext cx="1112520" cy="853440"/>
          </a:xfrm>
          <a:prstGeom prst="roundRect">
            <a:avLst>
              <a:gd name="adj" fmla="val 10000"/>
            </a:avLst>
          </a:prstGeom>
          <a:blipFill>
            <a:blip r:embed="rId3">
              <a:extLst>
                <a:ext uri="{28A0092B-C50C-407E-A947-70E740481C1C}">
                  <a14:useLocalDpi xmlns:a14="http://schemas.microsoft.com/office/drawing/2010/main" val="0"/>
                </a:ext>
              </a:extLst>
            </a:blip>
            <a:srcRect/>
            <a:stretch>
              <a:fillRect l="-8000" r="-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1524000" y="566059"/>
            <a:ext cx="3838102" cy="584775"/>
          </a:xfrm>
          <a:prstGeom prst="rect">
            <a:avLst/>
          </a:prstGeom>
        </p:spPr>
        <p:txBody>
          <a:bodyPr wrap="none">
            <a:spAutoFit/>
          </a:bodyPr>
          <a:lstStyle/>
          <a:p>
            <a:pPr lvl="0"/>
            <a:r>
              <a:rPr lang="es-MX" sz="3200" dirty="0"/>
              <a:t>Atención de “Tickets”.</a:t>
            </a:r>
            <a:endParaRPr lang="es-MX" sz="3200" b="1" dirty="0"/>
          </a:p>
        </p:txBody>
      </p:sp>
      <p:pic>
        <p:nvPicPr>
          <p:cNvPr id="7" name="Imagen 6"/>
          <p:cNvPicPr>
            <a:picLocks noChangeAspect="1"/>
          </p:cNvPicPr>
          <p:nvPr/>
        </p:nvPicPr>
        <p:blipFill rotWithShape="1">
          <a:blip r:embed="rId4"/>
          <a:srcRect l="1860" t="19583" r="3849" b="13125"/>
          <a:stretch/>
        </p:blipFill>
        <p:spPr>
          <a:xfrm>
            <a:off x="1737360" y="1972776"/>
            <a:ext cx="8534400" cy="3424362"/>
          </a:xfrm>
          <a:prstGeom prst="rect">
            <a:avLst/>
          </a:prstGeom>
        </p:spPr>
      </p:pic>
    </p:spTree>
    <p:extLst>
      <p:ext uri="{BB962C8B-B14F-4D97-AF65-F5344CB8AC3E}">
        <p14:creationId xmlns:p14="http://schemas.microsoft.com/office/powerpoint/2010/main" val="4274740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2" name="Imagen 1"/>
          <p:cNvPicPr>
            <a:picLocks noChangeAspect="1"/>
          </p:cNvPicPr>
          <p:nvPr/>
        </p:nvPicPr>
        <p:blipFill rotWithShape="1">
          <a:blip r:embed="rId3"/>
          <a:srcRect l="26575" t="17500" r="11347" b="7500"/>
          <a:stretch/>
        </p:blipFill>
        <p:spPr>
          <a:xfrm>
            <a:off x="1729565" y="849538"/>
            <a:ext cx="7612556" cy="5170792"/>
          </a:xfrm>
          <a:prstGeom prst="rect">
            <a:avLst/>
          </a:prstGeom>
        </p:spPr>
      </p:pic>
      <p:sp>
        <p:nvSpPr>
          <p:cNvPr id="4" name="Rectángulo redondeado 3"/>
          <p:cNvSpPr/>
          <p:nvPr/>
        </p:nvSpPr>
        <p:spPr>
          <a:xfrm>
            <a:off x="10382796" y="929641"/>
            <a:ext cx="1112520" cy="853440"/>
          </a:xfrm>
          <a:prstGeom prst="roundRect">
            <a:avLst>
              <a:gd name="adj" fmla="val 10000"/>
            </a:avLst>
          </a:prstGeom>
          <a:blipFill>
            <a:blip r:embed="rId4">
              <a:extLst>
                <a:ext uri="{28A0092B-C50C-407E-A947-70E740481C1C}">
                  <a14:useLocalDpi xmlns:a14="http://schemas.microsoft.com/office/drawing/2010/main" val="0"/>
                </a:ext>
              </a:extLst>
            </a:blip>
            <a:srcRect/>
            <a:stretch>
              <a:fillRect l="-8000" r="-8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1569721" y="6003985"/>
            <a:ext cx="7528559" cy="338554"/>
          </a:xfrm>
          <a:prstGeom prst="rect">
            <a:avLst/>
          </a:prstGeom>
        </p:spPr>
        <p:txBody>
          <a:bodyPr wrap="square">
            <a:spAutoFit/>
          </a:bodyPr>
          <a:lstStyle/>
          <a:p>
            <a:r>
              <a:rPr lang="es-MX" sz="1600" b="1" dirty="0"/>
              <a:t>Nota: Si desea reportar un ticket con mas de una clasificación, envíelo por separado</a:t>
            </a:r>
            <a:endParaRPr lang="es-MX" sz="1600" dirty="0"/>
          </a:p>
        </p:txBody>
      </p:sp>
      <p:sp>
        <p:nvSpPr>
          <p:cNvPr id="7" name="Rectángulo 6"/>
          <p:cNvSpPr/>
          <p:nvPr/>
        </p:nvSpPr>
        <p:spPr>
          <a:xfrm>
            <a:off x="4343401" y="76201"/>
            <a:ext cx="2636520" cy="338554"/>
          </a:xfrm>
          <a:prstGeom prst="rect">
            <a:avLst/>
          </a:prstGeom>
        </p:spPr>
        <p:txBody>
          <a:bodyPr wrap="square">
            <a:spAutoFit/>
          </a:bodyPr>
          <a:lstStyle/>
          <a:p>
            <a:r>
              <a:rPr lang="es-MX" sz="1600" b="1" dirty="0"/>
              <a:t>CLASIFICACION DE TICKETS </a:t>
            </a:r>
            <a:endParaRPr lang="es-MX" sz="1600" dirty="0"/>
          </a:p>
        </p:txBody>
      </p:sp>
      <p:sp>
        <p:nvSpPr>
          <p:cNvPr id="8" name="Rectángulo 7"/>
          <p:cNvSpPr/>
          <p:nvPr/>
        </p:nvSpPr>
        <p:spPr>
          <a:xfrm>
            <a:off x="4846322" y="547454"/>
            <a:ext cx="1805939" cy="338554"/>
          </a:xfrm>
          <a:prstGeom prst="rect">
            <a:avLst/>
          </a:prstGeom>
        </p:spPr>
        <p:txBody>
          <a:bodyPr wrap="square">
            <a:spAutoFit/>
          </a:bodyPr>
          <a:lstStyle/>
          <a:p>
            <a:pPr algn="ctr"/>
            <a:r>
              <a:rPr lang="es-MX" sz="1600" b="1" dirty="0"/>
              <a:t>MABDR / MABDD</a:t>
            </a:r>
            <a:endParaRPr lang="es-MX" sz="1600" dirty="0"/>
          </a:p>
        </p:txBody>
      </p:sp>
      <p:sp>
        <p:nvSpPr>
          <p:cNvPr id="9" name="Rectángulo 8"/>
          <p:cNvSpPr/>
          <p:nvPr/>
        </p:nvSpPr>
        <p:spPr>
          <a:xfrm>
            <a:off x="2354582" y="547454"/>
            <a:ext cx="1722119" cy="338554"/>
          </a:xfrm>
          <a:prstGeom prst="rect">
            <a:avLst/>
          </a:prstGeom>
        </p:spPr>
        <p:txBody>
          <a:bodyPr wrap="square">
            <a:spAutoFit/>
          </a:bodyPr>
          <a:lstStyle/>
          <a:p>
            <a:pPr algn="ctr"/>
            <a:r>
              <a:rPr lang="es-MX" sz="1600" b="1" dirty="0"/>
              <a:t>EQUIPO-BDW</a:t>
            </a:r>
          </a:p>
        </p:txBody>
      </p:sp>
      <p:sp>
        <p:nvSpPr>
          <p:cNvPr id="10" name="Rectángulo 9"/>
          <p:cNvSpPr/>
          <p:nvPr/>
        </p:nvSpPr>
        <p:spPr>
          <a:xfrm>
            <a:off x="7376161" y="555524"/>
            <a:ext cx="1722119" cy="338554"/>
          </a:xfrm>
          <a:prstGeom prst="rect">
            <a:avLst/>
          </a:prstGeom>
        </p:spPr>
        <p:txBody>
          <a:bodyPr wrap="square">
            <a:spAutoFit/>
          </a:bodyPr>
          <a:lstStyle/>
          <a:p>
            <a:pPr algn="ctr"/>
            <a:r>
              <a:rPr lang="es-MX" sz="1600" b="1" dirty="0"/>
              <a:t>EQUIPO-BDW</a:t>
            </a:r>
          </a:p>
        </p:txBody>
      </p:sp>
    </p:spTree>
    <p:extLst>
      <p:ext uri="{BB962C8B-B14F-4D97-AF65-F5344CB8AC3E}">
        <p14:creationId xmlns:p14="http://schemas.microsoft.com/office/powerpoint/2010/main" val="563168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redondeado 2"/>
          <p:cNvSpPr/>
          <p:nvPr/>
        </p:nvSpPr>
        <p:spPr>
          <a:xfrm>
            <a:off x="10243458" y="1055914"/>
            <a:ext cx="1279811" cy="975360"/>
          </a:xfrm>
          <a:prstGeom prst="roundRect">
            <a:avLst>
              <a:gd name="adj" fmla="val 10000"/>
            </a:avLst>
          </a:prstGeom>
          <a:blipFill>
            <a:blip r:embed="rId3">
              <a:extLst>
                <a:ext uri="{28A0092B-C50C-407E-A947-70E740481C1C}">
                  <a14:useLocalDpi xmlns:a14="http://schemas.microsoft.com/office/drawing/2010/main" val="0"/>
                </a:ext>
              </a:extLst>
            </a:blip>
            <a:srcRect/>
            <a:stretch>
              <a:fillRect t="-26000" b="-26000"/>
            </a:stretch>
          </a:blipFill>
        </p:spPr>
        <p:style>
          <a:lnRef idx="0">
            <a:schemeClr val="dk1">
              <a:shade val="80000"/>
              <a:hueOff val="0"/>
              <a:satOff val="0"/>
              <a:lumOff val="0"/>
              <a:alphaOff val="0"/>
            </a:schemeClr>
          </a:lnRef>
          <a:fillRef idx="1">
            <a:scrgbClr r="0" g="0" b="0"/>
          </a:fillRef>
          <a:effectRef idx="2">
            <a:schemeClr val="dk1">
              <a:tint val="40000"/>
              <a:hueOff val="0"/>
              <a:satOff val="0"/>
              <a:lumOff val="0"/>
              <a:alphaOff val="0"/>
            </a:schemeClr>
          </a:effectRef>
          <a:fontRef idx="minor">
            <a:schemeClr val="lt1">
              <a:hueOff val="0"/>
              <a:satOff val="0"/>
              <a:lumOff val="0"/>
              <a:alphaOff val="0"/>
            </a:schemeClr>
          </a:fontRef>
        </p:style>
      </p:sp>
      <p:sp>
        <p:nvSpPr>
          <p:cNvPr id="2" name="Rectángulo 1"/>
          <p:cNvSpPr/>
          <p:nvPr/>
        </p:nvSpPr>
        <p:spPr>
          <a:xfrm>
            <a:off x="1524000" y="3037"/>
            <a:ext cx="7848600" cy="584775"/>
          </a:xfrm>
          <a:prstGeom prst="rect">
            <a:avLst/>
          </a:prstGeom>
        </p:spPr>
        <p:txBody>
          <a:bodyPr wrap="square">
            <a:spAutoFit/>
          </a:bodyPr>
          <a:lstStyle/>
          <a:p>
            <a:pPr lvl="0"/>
            <a:r>
              <a:rPr lang="es-MX" sz="3200" dirty="0"/>
              <a:t>Inconsistencias y Resumen de Inconsistencias.</a:t>
            </a:r>
            <a:endParaRPr lang="es-MX" sz="3200" b="1" dirty="0"/>
          </a:p>
        </p:txBody>
      </p:sp>
      <p:sp>
        <p:nvSpPr>
          <p:cNvPr id="8" name="Rectángulo 7"/>
          <p:cNvSpPr/>
          <p:nvPr/>
        </p:nvSpPr>
        <p:spPr>
          <a:xfrm>
            <a:off x="624336" y="2721650"/>
            <a:ext cx="2292620" cy="1015663"/>
          </a:xfrm>
          <a:prstGeom prst="rect">
            <a:avLst/>
          </a:prstGeom>
          <a:solidFill>
            <a:schemeClr val="tx2"/>
          </a:solidFill>
        </p:spPr>
        <p:txBody>
          <a:bodyPr wrap="square">
            <a:spAutoFit/>
          </a:bodyPr>
          <a:lstStyle/>
          <a:p>
            <a:pPr lvl="0"/>
            <a:r>
              <a:rPr lang="es-MX" sz="2000" dirty="0">
                <a:solidFill>
                  <a:schemeClr val="bg1"/>
                </a:solidFill>
              </a:rPr>
              <a:t>son  Parámetros de confiabilidad de la información..</a:t>
            </a:r>
            <a:endParaRPr lang="es-MX" sz="2000" b="1" dirty="0">
              <a:solidFill>
                <a:schemeClr val="bg1"/>
              </a:solidFill>
            </a:endParaRPr>
          </a:p>
        </p:txBody>
      </p:sp>
      <p:pic>
        <p:nvPicPr>
          <p:cNvPr id="9" name="Imagen 8">
            <a:extLst>
              <a:ext uri="{FF2B5EF4-FFF2-40B4-BE49-F238E27FC236}">
                <a16:creationId xmlns:a16="http://schemas.microsoft.com/office/drawing/2014/main" id="{89882B46-C549-9441-92CB-C86BAC736CD0}"/>
              </a:ext>
            </a:extLst>
          </p:cNvPr>
          <p:cNvPicPr>
            <a:picLocks noChangeAspect="1"/>
          </p:cNvPicPr>
          <p:nvPr/>
        </p:nvPicPr>
        <p:blipFill>
          <a:blip r:embed="rId4"/>
          <a:stretch>
            <a:fillRect/>
          </a:stretch>
        </p:blipFill>
        <p:spPr>
          <a:xfrm>
            <a:off x="3244677" y="727560"/>
            <a:ext cx="5524750" cy="5489153"/>
          </a:xfrm>
          <a:prstGeom prst="rect">
            <a:avLst/>
          </a:prstGeom>
        </p:spPr>
      </p:pic>
    </p:spTree>
    <p:extLst>
      <p:ext uri="{BB962C8B-B14F-4D97-AF65-F5344CB8AC3E}">
        <p14:creationId xmlns:p14="http://schemas.microsoft.com/office/powerpoint/2010/main" val="2461276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1524000" y="3037"/>
            <a:ext cx="7848600" cy="584775"/>
          </a:xfrm>
          <a:prstGeom prst="rect">
            <a:avLst/>
          </a:prstGeom>
        </p:spPr>
        <p:txBody>
          <a:bodyPr wrap="square">
            <a:spAutoFit/>
          </a:bodyPr>
          <a:lstStyle/>
          <a:p>
            <a:pPr lvl="0"/>
            <a:r>
              <a:rPr lang="es-ES" sz="3200" dirty="0"/>
              <a:t>Formación de equipos del CBF.</a:t>
            </a:r>
            <a:endParaRPr lang="es-MX" sz="3200" b="1" dirty="0"/>
          </a:p>
        </p:txBody>
      </p:sp>
      <p:pic>
        <p:nvPicPr>
          <p:cNvPr id="2" name="Imagen 1"/>
          <p:cNvPicPr>
            <a:picLocks noChangeAspect="1"/>
          </p:cNvPicPr>
          <p:nvPr/>
        </p:nvPicPr>
        <p:blipFill rotWithShape="1">
          <a:blip r:embed="rId3"/>
          <a:srcRect l="1859" t="19375" r="12577" b="32500"/>
          <a:stretch/>
        </p:blipFill>
        <p:spPr>
          <a:xfrm>
            <a:off x="1524000" y="677179"/>
            <a:ext cx="7970520" cy="2520452"/>
          </a:xfrm>
          <a:prstGeom prst="rect">
            <a:avLst/>
          </a:prstGeom>
        </p:spPr>
      </p:pic>
      <p:sp>
        <p:nvSpPr>
          <p:cNvPr id="5" name="Rectángulo redondeado 4"/>
          <p:cNvSpPr/>
          <p:nvPr/>
        </p:nvSpPr>
        <p:spPr>
          <a:xfrm>
            <a:off x="3070915" y="1753569"/>
            <a:ext cx="1639717" cy="273205"/>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7" name="Conector recto de flecha 6"/>
          <p:cNvCxnSpPr/>
          <p:nvPr/>
        </p:nvCxnSpPr>
        <p:spPr>
          <a:xfrm>
            <a:off x="2262634" y="1546476"/>
            <a:ext cx="808281" cy="343695"/>
          </a:xfrm>
          <a:prstGeom prst="straightConnector1">
            <a:avLst/>
          </a:prstGeom>
          <a:ln w="38100">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 name="Rectángulo 8"/>
          <p:cNvSpPr/>
          <p:nvPr/>
        </p:nvSpPr>
        <p:spPr>
          <a:xfrm>
            <a:off x="2770519" y="2078109"/>
            <a:ext cx="2240507" cy="461665"/>
          </a:xfrm>
          <a:prstGeom prst="rect">
            <a:avLst/>
          </a:prstGeom>
        </p:spPr>
        <p:txBody>
          <a:bodyPr wrap="square">
            <a:spAutoFit/>
          </a:bodyPr>
          <a:lstStyle/>
          <a:p>
            <a:pPr lvl="0"/>
            <a:r>
              <a:rPr lang="es-ES" sz="2400" b="1" dirty="0"/>
              <a:t>Matrimonios</a:t>
            </a:r>
            <a:endParaRPr lang="es-MX" sz="2400" b="1" dirty="0"/>
          </a:p>
        </p:txBody>
      </p:sp>
      <p:pic>
        <p:nvPicPr>
          <p:cNvPr id="11" name="Imagen 10"/>
          <p:cNvPicPr>
            <a:picLocks noChangeAspect="1"/>
          </p:cNvPicPr>
          <p:nvPr/>
        </p:nvPicPr>
        <p:blipFill rotWithShape="1">
          <a:blip r:embed="rId4"/>
          <a:srcRect l="2738" t="19062" r="17145" b="17500"/>
          <a:stretch/>
        </p:blipFill>
        <p:spPr>
          <a:xfrm>
            <a:off x="1524000" y="3385570"/>
            <a:ext cx="6743700" cy="3002129"/>
          </a:xfrm>
          <a:prstGeom prst="rect">
            <a:avLst/>
          </a:prstGeom>
        </p:spPr>
      </p:pic>
      <p:sp>
        <p:nvSpPr>
          <p:cNvPr id="12" name="Rectángulo redondeado 11"/>
          <p:cNvSpPr/>
          <p:nvPr/>
        </p:nvSpPr>
        <p:spPr>
          <a:xfrm>
            <a:off x="2849881" y="4575046"/>
            <a:ext cx="1452880" cy="840234"/>
          </a:xfrm>
          <a:prstGeom prst="roundRect">
            <a:avLst/>
          </a:prstGeom>
          <a:noFill/>
          <a:ln w="38100">
            <a:solidFill>
              <a:srgbClr val="476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13" name="Conector recto de flecha 12"/>
          <p:cNvCxnSpPr/>
          <p:nvPr/>
        </p:nvCxnSpPr>
        <p:spPr>
          <a:xfrm>
            <a:off x="2174240" y="4450081"/>
            <a:ext cx="675640" cy="304237"/>
          </a:xfrm>
          <a:prstGeom prst="straightConnector1">
            <a:avLst/>
          </a:prstGeom>
          <a:ln w="38100">
            <a:solidFill>
              <a:schemeClr val="tx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Rectángulo 15"/>
          <p:cNvSpPr/>
          <p:nvPr/>
        </p:nvSpPr>
        <p:spPr>
          <a:xfrm>
            <a:off x="4302762" y="5309414"/>
            <a:ext cx="3214789" cy="461665"/>
          </a:xfrm>
          <a:prstGeom prst="rect">
            <a:avLst/>
          </a:prstGeom>
        </p:spPr>
        <p:txBody>
          <a:bodyPr wrap="square">
            <a:spAutoFit/>
          </a:bodyPr>
          <a:lstStyle/>
          <a:p>
            <a:pPr lvl="0"/>
            <a:r>
              <a:rPr lang="es-ES" sz="2400" b="1" dirty="0"/>
              <a:t>Jóvenes y Adolescentes</a:t>
            </a:r>
            <a:endParaRPr lang="es-MX" sz="2400" b="1" dirty="0"/>
          </a:p>
        </p:txBody>
      </p:sp>
    </p:spTree>
    <p:extLst>
      <p:ext uri="{BB962C8B-B14F-4D97-AF65-F5344CB8AC3E}">
        <p14:creationId xmlns:p14="http://schemas.microsoft.com/office/powerpoint/2010/main" val="5000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2"/>
          <p:cNvSpPr txBox="1">
            <a:spLocks/>
          </p:cNvSpPr>
          <p:nvPr/>
        </p:nvSpPr>
        <p:spPr>
          <a:xfrm>
            <a:off x="1666034" y="266414"/>
            <a:ext cx="7245928" cy="10163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latin typeface="Century Gothic"/>
                <a:cs typeface="Century Gothic"/>
              </a:rPr>
              <a:t>Trabajar en equipo </a:t>
            </a:r>
            <a:r>
              <a:rPr lang="en-US" sz="2800" b="1" dirty="0">
                <a:latin typeface="Century Gothic"/>
                <a:cs typeface="Century Gothic"/>
              </a:rPr>
              <a:t>divide</a:t>
            </a:r>
            <a:r>
              <a:rPr lang="en-US" sz="2800" dirty="0">
                <a:latin typeface="Century Gothic"/>
                <a:cs typeface="Century Gothic"/>
              </a:rPr>
              <a:t> el trabajo y </a:t>
            </a:r>
            <a:r>
              <a:rPr lang="en-US" sz="2800" b="1" dirty="0">
                <a:latin typeface="Century Gothic"/>
                <a:cs typeface="Century Gothic"/>
              </a:rPr>
              <a:t>multiplica</a:t>
            </a:r>
            <a:r>
              <a:rPr lang="en-US" sz="2800" dirty="0">
                <a:latin typeface="Century Gothic"/>
                <a:cs typeface="Century Gothic"/>
              </a:rPr>
              <a:t> los resultados.</a:t>
            </a:r>
            <a:endParaRPr lang="es-MX" sz="2800"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84" y="1282797"/>
            <a:ext cx="3728499" cy="2535379"/>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b="13515"/>
          <a:stretch/>
        </p:blipFill>
        <p:spPr>
          <a:xfrm>
            <a:off x="1524000" y="2257804"/>
            <a:ext cx="3651776" cy="4060589"/>
          </a:xfrm>
          <a:prstGeom prst="rect">
            <a:avLst/>
          </a:prstGeom>
        </p:spPr>
      </p:pic>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b="9353"/>
          <a:stretch/>
        </p:blipFill>
        <p:spPr>
          <a:xfrm>
            <a:off x="5175776" y="4120588"/>
            <a:ext cx="3293541" cy="2197805"/>
          </a:xfrm>
          <a:prstGeom prst="rect">
            <a:avLst/>
          </a:prstGeom>
        </p:spPr>
      </p:pic>
      <p:sp>
        <p:nvSpPr>
          <p:cNvPr id="16" name="CuadroTexto 15"/>
          <p:cNvSpPr txBox="1"/>
          <p:nvPr/>
        </p:nvSpPr>
        <p:spPr>
          <a:xfrm>
            <a:off x="6477966" y="1316463"/>
            <a:ext cx="1828565" cy="369332"/>
          </a:xfrm>
          <a:prstGeom prst="rect">
            <a:avLst/>
          </a:prstGeom>
          <a:noFill/>
        </p:spPr>
        <p:txBody>
          <a:bodyPr wrap="square" rtlCol="0">
            <a:spAutoFit/>
          </a:bodyPr>
          <a:lstStyle/>
          <a:p>
            <a:pPr algn="ctr"/>
            <a:r>
              <a:rPr lang="es-MX" b="1" dirty="0">
                <a:effectLst>
                  <a:outerShdw blurRad="38100" dist="38100" dir="2700000" algn="tl">
                    <a:srgbClr val="000000">
                      <a:alpha val="43137"/>
                    </a:srgbClr>
                  </a:outerShdw>
                </a:effectLst>
              </a:rPr>
              <a:t>SINERGIA</a:t>
            </a:r>
          </a:p>
        </p:txBody>
      </p:sp>
      <p:sp>
        <p:nvSpPr>
          <p:cNvPr id="8"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339062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1524000" y="3037"/>
            <a:ext cx="7848600" cy="584775"/>
          </a:xfrm>
          <a:prstGeom prst="rect">
            <a:avLst/>
          </a:prstGeom>
        </p:spPr>
        <p:txBody>
          <a:bodyPr wrap="square">
            <a:spAutoFit/>
          </a:bodyPr>
          <a:lstStyle/>
          <a:p>
            <a:pPr lvl="0"/>
            <a:r>
              <a:rPr lang="es-ES" sz="3200" dirty="0"/>
              <a:t>Formación de equipos del CBF.</a:t>
            </a:r>
            <a:endParaRPr lang="es-MX" sz="3200" b="1" dirty="0"/>
          </a:p>
        </p:txBody>
      </p:sp>
      <p:pic>
        <p:nvPicPr>
          <p:cNvPr id="10" name="Imagen 9">
            <a:extLst>
              <a:ext uri="{FF2B5EF4-FFF2-40B4-BE49-F238E27FC236}">
                <a16:creationId xmlns:a16="http://schemas.microsoft.com/office/drawing/2014/main" id="{46F399A4-8AAB-77FC-6A7D-F9A558275F70}"/>
              </a:ext>
            </a:extLst>
          </p:cNvPr>
          <p:cNvPicPr>
            <a:picLocks noChangeAspect="1"/>
          </p:cNvPicPr>
          <p:nvPr/>
        </p:nvPicPr>
        <p:blipFill>
          <a:blip r:embed="rId3"/>
          <a:stretch>
            <a:fillRect/>
          </a:stretch>
        </p:blipFill>
        <p:spPr>
          <a:xfrm>
            <a:off x="1117175" y="1121762"/>
            <a:ext cx="10322293" cy="4089216"/>
          </a:xfrm>
          <a:prstGeom prst="rect">
            <a:avLst/>
          </a:prstGeom>
        </p:spPr>
      </p:pic>
    </p:spTree>
    <p:extLst>
      <p:ext uri="{BB962C8B-B14F-4D97-AF65-F5344CB8AC3E}">
        <p14:creationId xmlns:p14="http://schemas.microsoft.com/office/powerpoint/2010/main" val="4027302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3" name="Rectángulo 2"/>
          <p:cNvSpPr/>
          <p:nvPr/>
        </p:nvSpPr>
        <p:spPr>
          <a:xfrm>
            <a:off x="1524000" y="3037"/>
            <a:ext cx="7848600" cy="584775"/>
          </a:xfrm>
          <a:prstGeom prst="rect">
            <a:avLst/>
          </a:prstGeom>
        </p:spPr>
        <p:txBody>
          <a:bodyPr wrap="square">
            <a:spAutoFit/>
          </a:bodyPr>
          <a:lstStyle/>
          <a:p>
            <a:pPr lvl="0"/>
            <a:r>
              <a:rPr lang="es-MX" sz="3200" dirty="0"/>
              <a:t>Estructura del CBF Juvenil</a:t>
            </a:r>
            <a:endParaRPr lang="es-MX" sz="3200" b="1" dirty="0"/>
          </a:p>
        </p:txBody>
      </p:sp>
      <p:pic>
        <p:nvPicPr>
          <p:cNvPr id="5" name="Picture 6" descr="1logoju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045" y="3981691"/>
            <a:ext cx="1399824" cy="2033188"/>
          </a:xfrm>
          <a:prstGeom prst="rect">
            <a:avLst/>
          </a:prstGeom>
        </p:spPr>
      </p:pic>
      <p:graphicFrame>
        <p:nvGraphicFramePr>
          <p:cNvPr id="7" name="Tabla 7">
            <a:extLst>
              <a:ext uri="{FF2B5EF4-FFF2-40B4-BE49-F238E27FC236}">
                <a16:creationId xmlns:a16="http://schemas.microsoft.com/office/drawing/2014/main" id="{086C09CF-95BE-B52E-8A1F-112E875F9F28}"/>
              </a:ext>
            </a:extLst>
          </p:cNvPr>
          <p:cNvGraphicFramePr>
            <a:graphicFrameLocks noGrp="1"/>
          </p:cNvGraphicFramePr>
          <p:nvPr>
            <p:extLst>
              <p:ext uri="{D42A27DB-BD31-4B8C-83A1-F6EECF244321}">
                <p14:modId xmlns:p14="http://schemas.microsoft.com/office/powerpoint/2010/main" val="2447076875"/>
              </p:ext>
            </p:extLst>
          </p:nvPr>
        </p:nvGraphicFramePr>
        <p:xfrm>
          <a:off x="2129971" y="1298373"/>
          <a:ext cx="8128000" cy="222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36643965"/>
                    </a:ext>
                  </a:extLst>
                </a:gridCol>
                <a:gridCol w="4064000">
                  <a:extLst>
                    <a:ext uri="{9D8B030D-6E8A-4147-A177-3AD203B41FA5}">
                      <a16:colId xmlns:a16="http://schemas.microsoft.com/office/drawing/2014/main" val="122337070"/>
                    </a:ext>
                  </a:extLst>
                </a:gridCol>
              </a:tblGrid>
              <a:tr h="370840">
                <a:tc>
                  <a:txBody>
                    <a:bodyPr/>
                    <a:lstStyle/>
                    <a:p>
                      <a:r>
                        <a:rPr lang="es-MX" dirty="0"/>
                        <a:t>EDADES</a:t>
                      </a:r>
                    </a:p>
                  </a:txBody>
                  <a:tcPr/>
                </a:tc>
                <a:tc>
                  <a:txBody>
                    <a:bodyPr/>
                    <a:lstStyle/>
                    <a:p>
                      <a:r>
                        <a:rPr lang="es-MX" dirty="0"/>
                        <a:t>ETAPAS</a:t>
                      </a:r>
                    </a:p>
                  </a:txBody>
                  <a:tcPr/>
                </a:tc>
                <a:extLst>
                  <a:ext uri="{0D108BD9-81ED-4DB2-BD59-A6C34878D82A}">
                    <a16:rowId xmlns:a16="http://schemas.microsoft.com/office/drawing/2014/main" val="2397058272"/>
                  </a:ext>
                </a:extLst>
              </a:tr>
              <a:tr h="370840">
                <a:tc>
                  <a:txBody>
                    <a:bodyPr/>
                    <a:lstStyle/>
                    <a:p>
                      <a:r>
                        <a:rPr lang="es-MX" dirty="0"/>
                        <a:t>12 - 15</a:t>
                      </a:r>
                    </a:p>
                  </a:txBody>
                  <a:tcPr/>
                </a:tc>
                <a:tc>
                  <a:txBody>
                    <a:bodyPr/>
                    <a:lstStyle/>
                    <a:p>
                      <a:r>
                        <a:rPr lang="es-MX" dirty="0"/>
                        <a:t>Adolescentes</a:t>
                      </a:r>
                    </a:p>
                  </a:txBody>
                  <a:tcPr/>
                </a:tc>
                <a:extLst>
                  <a:ext uri="{0D108BD9-81ED-4DB2-BD59-A6C34878D82A}">
                    <a16:rowId xmlns:a16="http://schemas.microsoft.com/office/drawing/2014/main" val="3471717332"/>
                  </a:ext>
                </a:extLst>
              </a:tr>
              <a:tr h="370840">
                <a:tc>
                  <a:txBody>
                    <a:bodyPr/>
                    <a:lstStyle/>
                    <a:p>
                      <a:r>
                        <a:rPr lang="es-MX" dirty="0"/>
                        <a:t>15 - 17</a:t>
                      </a:r>
                    </a:p>
                  </a:txBody>
                  <a:tcPr/>
                </a:tc>
                <a:tc>
                  <a:txBody>
                    <a:bodyPr/>
                    <a:lstStyle/>
                    <a:p>
                      <a:r>
                        <a:rPr lang="es-MX" dirty="0"/>
                        <a:t>Exploradores</a:t>
                      </a:r>
                    </a:p>
                  </a:txBody>
                  <a:tcPr/>
                </a:tc>
                <a:extLst>
                  <a:ext uri="{0D108BD9-81ED-4DB2-BD59-A6C34878D82A}">
                    <a16:rowId xmlns:a16="http://schemas.microsoft.com/office/drawing/2014/main" val="1009884556"/>
                  </a:ext>
                </a:extLst>
              </a:tr>
              <a:tr h="370840">
                <a:tc>
                  <a:txBody>
                    <a:bodyPr/>
                    <a:lstStyle/>
                    <a:p>
                      <a:r>
                        <a:rPr lang="es-MX" dirty="0"/>
                        <a:t>18 - 21</a:t>
                      </a:r>
                    </a:p>
                  </a:txBody>
                  <a:tcPr/>
                </a:tc>
                <a:tc>
                  <a:txBody>
                    <a:bodyPr/>
                    <a:lstStyle/>
                    <a:p>
                      <a:r>
                        <a:rPr lang="es-MX" dirty="0"/>
                        <a:t>Descubridores</a:t>
                      </a:r>
                    </a:p>
                  </a:txBody>
                  <a:tcPr/>
                </a:tc>
                <a:extLst>
                  <a:ext uri="{0D108BD9-81ED-4DB2-BD59-A6C34878D82A}">
                    <a16:rowId xmlns:a16="http://schemas.microsoft.com/office/drawing/2014/main" val="3020354743"/>
                  </a:ext>
                </a:extLst>
              </a:tr>
              <a:tr h="370840">
                <a:tc>
                  <a:txBody>
                    <a:bodyPr/>
                    <a:lstStyle/>
                    <a:p>
                      <a:r>
                        <a:rPr lang="es-MX" dirty="0"/>
                        <a:t>22 - 25</a:t>
                      </a:r>
                    </a:p>
                  </a:txBody>
                  <a:tcPr/>
                </a:tc>
                <a:tc>
                  <a:txBody>
                    <a:bodyPr/>
                    <a:lstStyle/>
                    <a:p>
                      <a:r>
                        <a:rPr lang="es-MX" dirty="0"/>
                        <a:t>Constructores</a:t>
                      </a:r>
                    </a:p>
                  </a:txBody>
                  <a:tcPr/>
                </a:tc>
                <a:extLst>
                  <a:ext uri="{0D108BD9-81ED-4DB2-BD59-A6C34878D82A}">
                    <a16:rowId xmlns:a16="http://schemas.microsoft.com/office/drawing/2014/main" val="2422193385"/>
                  </a:ext>
                </a:extLst>
              </a:tr>
              <a:tr h="370840">
                <a:tc>
                  <a:txBody>
                    <a:bodyPr/>
                    <a:lstStyle/>
                    <a:p>
                      <a:r>
                        <a:rPr lang="es-MX" dirty="0"/>
                        <a:t>&gt;= 26</a:t>
                      </a:r>
                    </a:p>
                  </a:txBody>
                  <a:tcPr/>
                </a:tc>
                <a:tc>
                  <a:txBody>
                    <a:bodyPr/>
                    <a:lstStyle/>
                    <a:p>
                      <a:r>
                        <a:rPr lang="es-MX" dirty="0"/>
                        <a:t>Conquistadores</a:t>
                      </a:r>
                    </a:p>
                  </a:txBody>
                  <a:tcPr/>
                </a:tc>
                <a:extLst>
                  <a:ext uri="{0D108BD9-81ED-4DB2-BD59-A6C34878D82A}">
                    <a16:rowId xmlns:a16="http://schemas.microsoft.com/office/drawing/2014/main" val="3858148379"/>
                  </a:ext>
                </a:extLst>
              </a:tr>
            </a:tbl>
          </a:graphicData>
        </a:graphic>
      </p:graphicFrame>
    </p:spTree>
    <p:extLst>
      <p:ext uri="{BB962C8B-B14F-4D97-AF65-F5344CB8AC3E}">
        <p14:creationId xmlns:p14="http://schemas.microsoft.com/office/powerpoint/2010/main" val="1860706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9511" y="1897010"/>
            <a:ext cx="4388051" cy="1424963"/>
          </a:xfrm>
        </p:spPr>
        <p:txBody>
          <a:bodyPr>
            <a:noAutofit/>
          </a:bodyPr>
          <a:lstStyle/>
          <a:p>
            <a:r>
              <a:rPr lang="en-US" sz="3600" b="1" dirty="0">
                <a:latin typeface="Century Gothic"/>
                <a:cs typeface="Century Gothic"/>
              </a:rPr>
              <a:t>¡¡A sus ordenes amigos!!</a:t>
            </a:r>
          </a:p>
        </p:txBody>
      </p:sp>
      <p:sp>
        <p:nvSpPr>
          <p:cNvPr id="3" name="Subtitle 2"/>
          <p:cNvSpPr>
            <a:spLocks noGrp="1"/>
          </p:cNvSpPr>
          <p:nvPr>
            <p:ph type="subTitle" idx="1"/>
          </p:nvPr>
        </p:nvSpPr>
        <p:spPr>
          <a:xfrm>
            <a:off x="1958564" y="4516344"/>
            <a:ext cx="8274871" cy="1035417"/>
          </a:xfrm>
        </p:spPr>
        <p:txBody>
          <a:bodyPr>
            <a:noAutofit/>
          </a:bodyPr>
          <a:lstStyle/>
          <a:p>
            <a:r>
              <a:rPr lang="en-US" sz="2000" b="1" dirty="0">
                <a:solidFill>
                  <a:schemeClr val="tx1"/>
                </a:solidFill>
                <a:latin typeface="Century Gothic"/>
                <a:cs typeface="Century Gothic"/>
              </a:rPr>
              <a:t>Matrimonio de Apoyo en Base de Datos Regional (MABDR)</a:t>
            </a:r>
          </a:p>
          <a:p>
            <a:r>
              <a:rPr lang="en-US" sz="2000" b="1" dirty="0">
                <a:solidFill>
                  <a:schemeClr val="tx1"/>
                </a:solidFill>
                <a:latin typeface="Century Gothic"/>
                <a:cs typeface="Century Gothic"/>
              </a:rPr>
              <a:t>Matrimonio de Apoyo en Base de Datos Nacional (MABDN)</a:t>
            </a:r>
          </a:p>
        </p:txBody>
      </p:sp>
      <p:pic>
        <p:nvPicPr>
          <p:cNvPr id="6" name="Picture 5" descr="LOGO EQUIPO ENTRANTE  2019.png"/>
          <p:cNvPicPr>
            <a:picLocks noChangeAspect="1"/>
          </p:cNvPicPr>
          <p:nvPr/>
        </p:nvPicPr>
        <p:blipFill rotWithShape="1">
          <a:blip r:embed="rId3">
            <a:extLst>
              <a:ext uri="{28A0092B-C50C-407E-A947-70E740481C1C}">
                <a14:useLocalDpi xmlns:a14="http://schemas.microsoft.com/office/drawing/2010/main" val="0"/>
              </a:ext>
            </a:extLst>
          </a:blip>
          <a:srcRect l="2822"/>
          <a:stretch/>
        </p:blipFill>
        <p:spPr>
          <a:xfrm>
            <a:off x="8452039" y="998128"/>
            <a:ext cx="2200372" cy="2270143"/>
          </a:xfrm>
          <a:prstGeom prst="rect">
            <a:avLst/>
          </a:prstGeom>
        </p:spPr>
      </p:pic>
      <p:pic>
        <p:nvPicPr>
          <p:cNvPr id="7" name="Picture 6" descr="1logomf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929" y="1212172"/>
            <a:ext cx="1492105" cy="2611623"/>
          </a:xfrm>
          <a:prstGeom prst="rect">
            <a:avLst/>
          </a:prstGeom>
        </p:spPr>
      </p:pic>
      <p:sp>
        <p:nvSpPr>
          <p:cNvPr id="8" name="TextBox 7"/>
          <p:cNvSpPr txBox="1"/>
          <p:nvPr/>
        </p:nvSpPr>
        <p:spPr>
          <a:xfrm>
            <a:off x="1524001" y="6459015"/>
            <a:ext cx="9128411" cy="369332"/>
          </a:xfrm>
          <a:prstGeom prst="rect">
            <a:avLst/>
          </a:prstGeom>
          <a:noFill/>
        </p:spPr>
        <p:txBody>
          <a:bodyPr wrap="square" rtlCol="0">
            <a:spAutoFit/>
          </a:bodyPr>
          <a:lstStyle/>
          <a:p>
            <a:pPr algn="ctr"/>
            <a:r>
              <a:rPr lang="es-ES_tradnl" b="1"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b="1"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9" name="TextBox 8"/>
          <p:cNvSpPr txBox="1"/>
          <p:nvPr/>
        </p:nvSpPr>
        <p:spPr>
          <a:xfrm>
            <a:off x="7173239" y="101977"/>
            <a:ext cx="3479173" cy="584775"/>
          </a:xfrm>
          <a:prstGeom prst="rect">
            <a:avLst/>
          </a:prstGeom>
          <a:noFill/>
        </p:spPr>
        <p:txBody>
          <a:bodyPr wrap="square" rtlCol="0">
            <a:spAutoFit/>
          </a:bodyPr>
          <a:lstStyle/>
          <a:p>
            <a:pPr algn="r"/>
            <a:r>
              <a:rPr lang="es-ES_tradnl" sz="1600" i="1" dirty="0">
                <a:solidFill>
                  <a:prstClr val="white"/>
                </a:solidFill>
                <a:latin typeface="Century Gothic"/>
                <a:cs typeface="Century Gothic"/>
              </a:rPr>
              <a:t>Equipo Coordinador Nacional</a:t>
            </a:r>
          </a:p>
          <a:p>
            <a:pPr algn="r"/>
            <a:r>
              <a:rPr lang="es-ES_tradnl" sz="1600" i="1" dirty="0">
                <a:solidFill>
                  <a:prstClr val="white"/>
                </a:solidFill>
                <a:latin typeface="Century Gothic"/>
                <a:cs typeface="Century Gothic"/>
              </a:rPr>
              <a:t>2019-2022</a:t>
            </a:r>
            <a:endParaRPr lang="en-US" sz="1600" i="1" dirty="0">
              <a:solidFill>
                <a:prstClr val="white"/>
              </a:solidFill>
              <a:latin typeface="Century Gothic"/>
              <a:cs typeface="Century Gothic"/>
            </a:endParaRPr>
          </a:p>
        </p:txBody>
      </p:sp>
      <p:sp>
        <p:nvSpPr>
          <p:cNvPr id="10" name="TextBox 9"/>
          <p:cNvSpPr txBox="1"/>
          <p:nvPr/>
        </p:nvSpPr>
        <p:spPr>
          <a:xfrm>
            <a:off x="1558539" y="218852"/>
            <a:ext cx="3152988" cy="338554"/>
          </a:xfrm>
          <a:prstGeom prst="rect">
            <a:avLst/>
          </a:prstGeom>
          <a:noFill/>
        </p:spPr>
        <p:txBody>
          <a:bodyPr wrap="square" rtlCol="0">
            <a:spAutoFit/>
          </a:bodyPr>
          <a:lstStyle/>
          <a:p>
            <a:pPr algn="r"/>
            <a:r>
              <a:rPr lang="es-ES_tradnl" sz="1600" b="1" dirty="0">
                <a:solidFill>
                  <a:prstClr val="white"/>
                </a:solidFill>
                <a:effectLst>
                  <a:outerShdw blurRad="50800" dist="38100" dir="2700000" algn="tl" rotWithShape="0">
                    <a:prstClr val="black">
                      <a:alpha val="40000"/>
                    </a:prstClr>
                  </a:outerShdw>
                </a:effectLst>
                <a:latin typeface="Century Gothic"/>
                <a:cs typeface="Century Gothic"/>
              </a:rPr>
              <a:t>Movimiento</a:t>
            </a:r>
            <a:r>
              <a:rPr lang="es-ES_tradnl" sz="1600" b="1" dirty="0">
                <a:solidFill>
                  <a:prstClr val="white"/>
                </a:solidFill>
                <a:latin typeface="Century Gothic"/>
                <a:cs typeface="Century Gothic"/>
              </a:rPr>
              <a:t> Familiar Cristiano</a:t>
            </a:r>
            <a:endParaRPr lang="en-US" sz="1600" b="1" dirty="0">
              <a:solidFill>
                <a:prstClr val="white"/>
              </a:solidFill>
              <a:latin typeface="Century Gothic"/>
              <a:cs typeface="Century Gothic"/>
            </a:endParaRPr>
          </a:p>
        </p:txBody>
      </p:sp>
    </p:spTree>
    <p:extLst>
      <p:ext uri="{BB962C8B-B14F-4D97-AF65-F5344CB8AC3E}">
        <p14:creationId xmlns:p14="http://schemas.microsoft.com/office/powerpoint/2010/main" val="2435824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2"/>
          <p:cNvSpPr>
            <a:spLocks noGrp="1"/>
          </p:cNvSpPr>
          <p:nvPr>
            <p:ph type="title"/>
          </p:nvPr>
        </p:nvSpPr>
        <p:spPr>
          <a:xfrm>
            <a:off x="1392860" y="138755"/>
            <a:ext cx="3433388" cy="474677"/>
          </a:xfrm>
        </p:spPr>
        <p:txBody>
          <a:bodyPr>
            <a:normAutofit fontScale="90000"/>
          </a:bodyPr>
          <a:lstStyle/>
          <a:p>
            <a:pPr algn="l"/>
            <a:r>
              <a:rPr lang="es-ES_tradnl" sz="2800" b="1" dirty="0"/>
              <a:t>ESTRUCTURA DEL MFC</a:t>
            </a:r>
            <a:endParaRPr lang="es-MX" sz="2800" b="1" dirty="0"/>
          </a:p>
        </p:txBody>
      </p:sp>
      <p:sp>
        <p:nvSpPr>
          <p:cNvPr id="13" name="TextBox 7"/>
          <p:cNvSpPr txBox="1"/>
          <p:nvPr/>
        </p:nvSpPr>
        <p:spPr>
          <a:xfrm>
            <a:off x="1770766" y="6488668"/>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4" name="20 CuadroTexto"/>
          <p:cNvSpPr txBox="1"/>
          <p:nvPr/>
        </p:nvSpPr>
        <p:spPr>
          <a:xfrm>
            <a:off x="1524000" y="707341"/>
            <a:ext cx="3806984" cy="3194721"/>
          </a:xfrm>
          <a:prstGeom prst="rect">
            <a:avLst/>
          </a:prstGeom>
          <a:noFill/>
        </p:spPr>
        <p:txBody>
          <a:bodyPr wrap="square" rtlCol="0">
            <a:spAutoFit/>
          </a:bodyPr>
          <a:lstStyle/>
          <a:p>
            <a:pPr>
              <a:lnSpc>
                <a:spcPct val="120000"/>
              </a:lnSpc>
              <a:buClr>
                <a:srgbClr val="005DA2"/>
              </a:buClr>
            </a:pPr>
            <a:r>
              <a:rPr lang="es-MX" sz="2400" b="1" dirty="0">
                <a:solidFill>
                  <a:srgbClr val="002060"/>
                </a:solidFill>
              </a:rPr>
              <a:t>Esta estructura  basada  en equipos,  ayuda  a  que  la vivencia del Carisma del MFC se fortalezca y así</a:t>
            </a:r>
          </a:p>
          <a:p>
            <a:pPr>
              <a:lnSpc>
                <a:spcPct val="120000"/>
              </a:lnSpc>
              <a:buClr>
                <a:srgbClr val="005DA2"/>
              </a:buClr>
            </a:pPr>
            <a:r>
              <a:rPr lang="es-MX" sz="2400" b="1" dirty="0">
                <a:solidFill>
                  <a:srgbClr val="002060"/>
                </a:solidFill>
              </a:rPr>
              <a:t>se da cumplimiento a</a:t>
            </a:r>
          </a:p>
          <a:p>
            <a:pPr>
              <a:lnSpc>
                <a:spcPct val="120000"/>
              </a:lnSpc>
              <a:buClr>
                <a:srgbClr val="005DA2"/>
              </a:buClr>
            </a:pPr>
            <a:r>
              <a:rPr lang="es-MX" sz="2400" b="1" dirty="0">
                <a:solidFill>
                  <a:srgbClr val="002060"/>
                </a:solidFill>
              </a:rPr>
              <a:t>su objetivo </a:t>
            </a:r>
            <a:r>
              <a:rPr lang="es-MX" sz="2000" b="1" dirty="0">
                <a:solidFill>
                  <a:srgbClr val="002060"/>
                </a:solidFill>
              </a:rPr>
              <a:t>(Carta</a:t>
            </a:r>
          </a:p>
          <a:p>
            <a:pPr>
              <a:lnSpc>
                <a:spcPct val="120000"/>
              </a:lnSpc>
              <a:buClr>
                <a:srgbClr val="005DA2"/>
              </a:buClr>
            </a:pPr>
            <a:r>
              <a:rPr lang="es-MX" sz="2000" b="1" dirty="0">
                <a:solidFill>
                  <a:srgbClr val="002060"/>
                </a:solidFill>
              </a:rPr>
              <a:t>de Identidad) </a:t>
            </a:r>
            <a:r>
              <a:rPr lang="es-MX" sz="2400" b="1" dirty="0">
                <a:solidFill>
                  <a:srgbClr val="002060"/>
                </a:solidFill>
              </a:rPr>
              <a:t>.</a:t>
            </a:r>
          </a:p>
        </p:txBody>
      </p:sp>
      <p:grpSp>
        <p:nvGrpSpPr>
          <p:cNvPr id="15" name="Grupo 14"/>
          <p:cNvGrpSpPr/>
          <p:nvPr/>
        </p:nvGrpSpPr>
        <p:grpSpPr>
          <a:xfrm>
            <a:off x="1964602" y="667982"/>
            <a:ext cx="7876448" cy="5608320"/>
            <a:chOff x="2515543" y="358726"/>
            <a:chExt cx="5985547" cy="4518074"/>
          </a:xfrm>
        </p:grpSpPr>
        <p:grpSp>
          <p:nvGrpSpPr>
            <p:cNvPr id="16" name="44 Grupo"/>
            <p:cNvGrpSpPr/>
            <p:nvPr/>
          </p:nvGrpSpPr>
          <p:grpSpPr>
            <a:xfrm>
              <a:off x="3991293" y="2165956"/>
              <a:ext cx="3038393" cy="486562"/>
              <a:chOff x="3054976" y="2165956"/>
              <a:chExt cx="3038393" cy="486562"/>
            </a:xfrm>
          </p:grpSpPr>
          <p:sp>
            <p:nvSpPr>
              <p:cNvPr id="32" name="Freeform 10"/>
              <p:cNvSpPr>
                <a:spLocks/>
              </p:cNvSpPr>
              <p:nvPr/>
            </p:nvSpPr>
            <p:spPr bwMode="auto">
              <a:xfrm>
                <a:off x="3054976" y="2165956"/>
                <a:ext cx="3038393" cy="486562"/>
              </a:xfrm>
              <a:custGeom>
                <a:avLst/>
                <a:gdLst>
                  <a:gd name="T0" fmla="*/ 218 w 2098"/>
                  <a:gd name="T1" fmla="*/ 2 h 336"/>
                  <a:gd name="T2" fmla="*/ 0 w 2098"/>
                  <a:gd name="T3" fmla="*/ 336 h 336"/>
                  <a:gd name="T4" fmla="*/ 2098 w 2098"/>
                  <a:gd name="T5" fmla="*/ 336 h 336"/>
                  <a:gd name="T6" fmla="*/ 1874 w 2098"/>
                  <a:gd name="T7" fmla="*/ 0 h 336"/>
                  <a:gd name="T8" fmla="*/ 218 w 2098"/>
                  <a:gd name="T9" fmla="*/ 2 h 336"/>
                  <a:gd name="T10" fmla="*/ 0 60000 65536"/>
                  <a:gd name="T11" fmla="*/ 0 60000 65536"/>
                  <a:gd name="T12" fmla="*/ 0 60000 65536"/>
                  <a:gd name="T13" fmla="*/ 0 60000 65536"/>
                  <a:gd name="T14" fmla="*/ 0 60000 65536"/>
                  <a:gd name="T15" fmla="*/ 0 w 2098"/>
                  <a:gd name="T16" fmla="*/ 0 h 336"/>
                  <a:gd name="T17" fmla="*/ 2098 w 2098"/>
                  <a:gd name="T18" fmla="*/ 336 h 336"/>
                </a:gdLst>
                <a:ahLst/>
                <a:cxnLst>
                  <a:cxn ang="T10">
                    <a:pos x="T0" y="T1"/>
                  </a:cxn>
                  <a:cxn ang="T11">
                    <a:pos x="T2" y="T3"/>
                  </a:cxn>
                  <a:cxn ang="T12">
                    <a:pos x="T4" y="T5"/>
                  </a:cxn>
                  <a:cxn ang="T13">
                    <a:pos x="T6" y="T7"/>
                  </a:cxn>
                  <a:cxn ang="T14">
                    <a:pos x="T8" y="T9"/>
                  </a:cxn>
                </a:cxnLst>
                <a:rect l="T15" t="T16" r="T17" b="T18"/>
                <a:pathLst>
                  <a:path w="2098" h="336">
                    <a:moveTo>
                      <a:pt x="218" y="2"/>
                    </a:moveTo>
                    <a:lnTo>
                      <a:pt x="0" y="336"/>
                    </a:lnTo>
                    <a:lnTo>
                      <a:pt x="2098" y="336"/>
                    </a:lnTo>
                    <a:lnTo>
                      <a:pt x="1874" y="0"/>
                    </a:lnTo>
                    <a:lnTo>
                      <a:pt x="218" y="2"/>
                    </a:lnTo>
                    <a:close/>
                  </a:path>
                </a:pathLst>
              </a:custGeom>
              <a:solidFill>
                <a:srgbClr val="F26200"/>
              </a:solidFill>
              <a:ln/>
              <a:extLst>
                <a:ext uri="{91240B29-F687-4F45-9708-019B960494DF}">
                  <a14:hiddenLine xmlns:a14="http://schemas.microsoft.com/office/drawing/2010/main" w="2857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33" name="Text Box 11"/>
              <p:cNvSpPr txBox="1">
                <a:spLocks noChangeArrowheads="1"/>
              </p:cNvSpPr>
              <p:nvPr/>
            </p:nvSpPr>
            <p:spPr bwMode="auto">
              <a:xfrm>
                <a:off x="3544479" y="2165956"/>
                <a:ext cx="2055043"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400" b="1" dirty="0">
                    <a:solidFill>
                      <a:schemeClr val="bg1"/>
                    </a:solidFill>
                  </a:rPr>
                  <a:t>Equipo Zonal</a:t>
                </a:r>
                <a:endParaRPr lang="es-ES" sz="2400" b="1" dirty="0">
                  <a:solidFill>
                    <a:schemeClr val="bg1"/>
                  </a:solidFill>
                </a:endParaRPr>
              </a:p>
            </p:txBody>
          </p:sp>
        </p:grpSp>
        <p:grpSp>
          <p:nvGrpSpPr>
            <p:cNvPr id="17" name="40 Grupo"/>
            <p:cNvGrpSpPr/>
            <p:nvPr/>
          </p:nvGrpSpPr>
          <p:grpSpPr>
            <a:xfrm>
              <a:off x="2515543" y="4390238"/>
              <a:ext cx="5985547" cy="486562"/>
              <a:chOff x="1579226" y="4390238"/>
              <a:chExt cx="5985547" cy="486562"/>
            </a:xfrm>
          </p:grpSpPr>
          <p:sp>
            <p:nvSpPr>
              <p:cNvPr id="30" name="Freeform 13"/>
              <p:cNvSpPr>
                <a:spLocks/>
              </p:cNvSpPr>
              <p:nvPr/>
            </p:nvSpPr>
            <p:spPr bwMode="auto">
              <a:xfrm>
                <a:off x="1579226" y="4390238"/>
                <a:ext cx="5985547" cy="486562"/>
              </a:xfrm>
              <a:custGeom>
                <a:avLst/>
                <a:gdLst>
                  <a:gd name="T0" fmla="*/ 225 w 4133"/>
                  <a:gd name="T1" fmla="*/ 0 h 336"/>
                  <a:gd name="T2" fmla="*/ 0 w 4133"/>
                  <a:gd name="T3" fmla="*/ 334 h 336"/>
                  <a:gd name="T4" fmla="*/ 4133 w 4133"/>
                  <a:gd name="T5" fmla="*/ 336 h 336"/>
                  <a:gd name="T6" fmla="*/ 3905 w 4133"/>
                  <a:gd name="T7" fmla="*/ 3 h 336"/>
                  <a:gd name="T8" fmla="*/ 225 w 4133"/>
                  <a:gd name="T9" fmla="*/ 0 h 336"/>
                  <a:gd name="T10" fmla="*/ 0 60000 65536"/>
                  <a:gd name="T11" fmla="*/ 0 60000 65536"/>
                  <a:gd name="T12" fmla="*/ 0 60000 65536"/>
                  <a:gd name="T13" fmla="*/ 0 60000 65536"/>
                  <a:gd name="T14" fmla="*/ 0 60000 65536"/>
                  <a:gd name="T15" fmla="*/ 0 w 4133"/>
                  <a:gd name="T16" fmla="*/ 0 h 336"/>
                  <a:gd name="T17" fmla="*/ 4133 w 4133"/>
                  <a:gd name="T18" fmla="*/ 336 h 336"/>
                </a:gdLst>
                <a:ahLst/>
                <a:cxnLst>
                  <a:cxn ang="T10">
                    <a:pos x="T0" y="T1"/>
                  </a:cxn>
                  <a:cxn ang="T11">
                    <a:pos x="T2" y="T3"/>
                  </a:cxn>
                  <a:cxn ang="T12">
                    <a:pos x="T4" y="T5"/>
                  </a:cxn>
                  <a:cxn ang="T13">
                    <a:pos x="T6" y="T7"/>
                  </a:cxn>
                  <a:cxn ang="T14">
                    <a:pos x="T8" y="T9"/>
                  </a:cxn>
                </a:cxnLst>
                <a:rect l="T15" t="T16" r="T17" b="T18"/>
                <a:pathLst>
                  <a:path w="4133" h="336">
                    <a:moveTo>
                      <a:pt x="225" y="0"/>
                    </a:moveTo>
                    <a:lnTo>
                      <a:pt x="0" y="334"/>
                    </a:lnTo>
                    <a:lnTo>
                      <a:pt x="4133" y="336"/>
                    </a:lnTo>
                    <a:lnTo>
                      <a:pt x="3905" y="3"/>
                    </a:lnTo>
                    <a:lnTo>
                      <a:pt x="225" y="0"/>
                    </a:lnTo>
                    <a:close/>
                  </a:path>
                </a:pathLst>
              </a:custGeom>
              <a:solidFill>
                <a:srgbClr val="002060"/>
              </a:solidFill>
              <a:ln/>
              <a:extLst>
                <a:ext uri="{91240B29-F687-4F45-9708-019B960494DF}">
                  <a14:hiddenLine xmlns:a14="http://schemas.microsoft.com/office/drawing/2010/main" w="952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31" name="Text Box 14"/>
              <p:cNvSpPr txBox="1">
                <a:spLocks noChangeArrowheads="1"/>
              </p:cNvSpPr>
              <p:nvPr/>
            </p:nvSpPr>
            <p:spPr bwMode="auto">
              <a:xfrm>
                <a:off x="1931147" y="4390238"/>
                <a:ext cx="5283154"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400" b="1" dirty="0">
                    <a:solidFill>
                      <a:schemeClr val="bg1"/>
                    </a:solidFill>
                  </a:rPr>
                  <a:t>Secretariado para Latinoamérica (SPLA)</a:t>
                </a:r>
                <a:endParaRPr lang="es-ES" sz="2400" b="1" dirty="0">
                  <a:solidFill>
                    <a:schemeClr val="bg1"/>
                  </a:solidFill>
                </a:endParaRPr>
              </a:p>
            </p:txBody>
          </p:sp>
        </p:grpSp>
        <p:grpSp>
          <p:nvGrpSpPr>
            <p:cNvPr id="18" name="41 Grupo"/>
            <p:cNvGrpSpPr/>
            <p:nvPr/>
          </p:nvGrpSpPr>
          <p:grpSpPr>
            <a:xfrm>
              <a:off x="2879050" y="3831271"/>
              <a:ext cx="5255637" cy="489458"/>
              <a:chOff x="1942733" y="3831271"/>
              <a:chExt cx="5255637" cy="489458"/>
            </a:xfrm>
          </p:grpSpPr>
          <p:sp>
            <p:nvSpPr>
              <p:cNvPr id="28" name="Freeform 16"/>
              <p:cNvSpPr>
                <a:spLocks/>
              </p:cNvSpPr>
              <p:nvPr/>
            </p:nvSpPr>
            <p:spPr bwMode="auto">
              <a:xfrm>
                <a:off x="1942733" y="3831271"/>
                <a:ext cx="5255637" cy="489458"/>
              </a:xfrm>
              <a:custGeom>
                <a:avLst/>
                <a:gdLst>
                  <a:gd name="T0" fmla="*/ 226 w 3629"/>
                  <a:gd name="T1" fmla="*/ 0 h 338"/>
                  <a:gd name="T2" fmla="*/ 0 w 3629"/>
                  <a:gd name="T3" fmla="*/ 338 h 338"/>
                  <a:gd name="T4" fmla="*/ 3629 w 3629"/>
                  <a:gd name="T5" fmla="*/ 338 h 338"/>
                  <a:gd name="T6" fmla="*/ 3406 w 3629"/>
                  <a:gd name="T7" fmla="*/ 2 h 338"/>
                  <a:gd name="T8" fmla="*/ 226 w 3629"/>
                  <a:gd name="T9" fmla="*/ 0 h 338"/>
                  <a:gd name="T10" fmla="*/ 0 60000 65536"/>
                  <a:gd name="T11" fmla="*/ 0 60000 65536"/>
                  <a:gd name="T12" fmla="*/ 0 60000 65536"/>
                  <a:gd name="T13" fmla="*/ 0 60000 65536"/>
                  <a:gd name="T14" fmla="*/ 0 60000 65536"/>
                  <a:gd name="T15" fmla="*/ 0 w 3629"/>
                  <a:gd name="T16" fmla="*/ 0 h 338"/>
                  <a:gd name="T17" fmla="*/ 3629 w 3629"/>
                  <a:gd name="T18" fmla="*/ 338 h 338"/>
                </a:gdLst>
                <a:ahLst/>
                <a:cxnLst>
                  <a:cxn ang="T10">
                    <a:pos x="T0" y="T1"/>
                  </a:cxn>
                  <a:cxn ang="T11">
                    <a:pos x="T2" y="T3"/>
                  </a:cxn>
                  <a:cxn ang="T12">
                    <a:pos x="T4" y="T5"/>
                  </a:cxn>
                  <a:cxn ang="T13">
                    <a:pos x="T6" y="T7"/>
                  </a:cxn>
                  <a:cxn ang="T14">
                    <a:pos x="T8" y="T9"/>
                  </a:cxn>
                </a:cxnLst>
                <a:rect l="T15" t="T16" r="T17" b="T18"/>
                <a:pathLst>
                  <a:path w="3629" h="338">
                    <a:moveTo>
                      <a:pt x="226" y="0"/>
                    </a:moveTo>
                    <a:lnTo>
                      <a:pt x="0" y="338"/>
                    </a:lnTo>
                    <a:lnTo>
                      <a:pt x="3629" y="338"/>
                    </a:lnTo>
                    <a:lnTo>
                      <a:pt x="3406" y="2"/>
                    </a:lnTo>
                    <a:lnTo>
                      <a:pt x="226" y="0"/>
                    </a:lnTo>
                    <a:close/>
                  </a:path>
                </a:pathLst>
              </a:custGeom>
              <a:solidFill>
                <a:srgbClr val="009242"/>
              </a:solidFill>
              <a:ln/>
              <a:extLst>
                <a:ext uri="{91240B29-F687-4F45-9708-019B960494DF}">
                  <a14:hiddenLine xmlns:a14="http://schemas.microsoft.com/office/drawing/2010/main" w="952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29" name="Text Box 17"/>
              <p:cNvSpPr txBox="1">
                <a:spLocks noChangeArrowheads="1"/>
              </p:cNvSpPr>
              <p:nvPr/>
            </p:nvSpPr>
            <p:spPr bwMode="auto">
              <a:xfrm>
                <a:off x="2626299" y="3834167"/>
                <a:ext cx="3892850"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400" b="1" dirty="0">
                    <a:solidFill>
                      <a:schemeClr val="bg1"/>
                    </a:solidFill>
                  </a:rPr>
                  <a:t>Equipo Coordinador Nacional</a:t>
                </a:r>
                <a:endParaRPr lang="es-ES" sz="2400" b="1" dirty="0">
                  <a:solidFill>
                    <a:schemeClr val="bg1"/>
                  </a:solidFill>
                </a:endParaRPr>
              </a:p>
            </p:txBody>
          </p:sp>
        </p:grpSp>
        <p:grpSp>
          <p:nvGrpSpPr>
            <p:cNvPr id="19" name="42 Grupo"/>
            <p:cNvGrpSpPr/>
            <p:nvPr/>
          </p:nvGrpSpPr>
          <p:grpSpPr>
            <a:xfrm>
              <a:off x="3249798" y="3278097"/>
              <a:ext cx="4518487" cy="486562"/>
              <a:chOff x="2313481" y="3278097"/>
              <a:chExt cx="4518487" cy="486562"/>
            </a:xfrm>
          </p:grpSpPr>
          <p:sp>
            <p:nvSpPr>
              <p:cNvPr id="26" name="Freeform 19"/>
              <p:cNvSpPr>
                <a:spLocks/>
              </p:cNvSpPr>
              <p:nvPr/>
            </p:nvSpPr>
            <p:spPr bwMode="auto">
              <a:xfrm>
                <a:off x="2313481" y="3278097"/>
                <a:ext cx="4518487" cy="486562"/>
              </a:xfrm>
              <a:custGeom>
                <a:avLst/>
                <a:gdLst>
                  <a:gd name="T0" fmla="*/ 222 w 3120"/>
                  <a:gd name="T1" fmla="*/ 0 h 336"/>
                  <a:gd name="T2" fmla="*/ 0 w 3120"/>
                  <a:gd name="T3" fmla="*/ 336 h 336"/>
                  <a:gd name="T4" fmla="*/ 3120 w 3120"/>
                  <a:gd name="T5" fmla="*/ 336 h 336"/>
                  <a:gd name="T6" fmla="*/ 2893 w 3120"/>
                  <a:gd name="T7" fmla="*/ 0 h 336"/>
                  <a:gd name="T8" fmla="*/ 222 w 3120"/>
                  <a:gd name="T9" fmla="*/ 0 h 336"/>
                  <a:gd name="T10" fmla="*/ 0 60000 65536"/>
                  <a:gd name="T11" fmla="*/ 0 60000 65536"/>
                  <a:gd name="T12" fmla="*/ 0 60000 65536"/>
                  <a:gd name="T13" fmla="*/ 0 60000 65536"/>
                  <a:gd name="T14" fmla="*/ 0 60000 65536"/>
                  <a:gd name="T15" fmla="*/ 0 w 3120"/>
                  <a:gd name="T16" fmla="*/ 0 h 336"/>
                  <a:gd name="T17" fmla="*/ 3120 w 3120"/>
                  <a:gd name="T18" fmla="*/ 336 h 336"/>
                </a:gdLst>
                <a:ahLst/>
                <a:cxnLst>
                  <a:cxn ang="T10">
                    <a:pos x="T0" y="T1"/>
                  </a:cxn>
                  <a:cxn ang="T11">
                    <a:pos x="T2" y="T3"/>
                  </a:cxn>
                  <a:cxn ang="T12">
                    <a:pos x="T4" y="T5"/>
                  </a:cxn>
                  <a:cxn ang="T13">
                    <a:pos x="T6" y="T7"/>
                  </a:cxn>
                  <a:cxn ang="T14">
                    <a:pos x="T8" y="T9"/>
                  </a:cxn>
                </a:cxnLst>
                <a:rect l="T15" t="T16" r="T17" b="T18"/>
                <a:pathLst>
                  <a:path w="3120" h="336">
                    <a:moveTo>
                      <a:pt x="222" y="0"/>
                    </a:moveTo>
                    <a:lnTo>
                      <a:pt x="0" y="336"/>
                    </a:lnTo>
                    <a:lnTo>
                      <a:pt x="3120" y="336"/>
                    </a:lnTo>
                    <a:lnTo>
                      <a:pt x="2893" y="0"/>
                    </a:lnTo>
                    <a:lnTo>
                      <a:pt x="222" y="0"/>
                    </a:lnTo>
                    <a:close/>
                  </a:path>
                </a:pathLst>
              </a:custGeom>
              <a:solidFill>
                <a:srgbClr val="7030A0"/>
              </a:solidFill>
              <a:ln/>
              <a:extLst>
                <a:ext uri="{91240B29-F687-4F45-9708-019B960494DF}">
                  <a14:hiddenLine xmlns:a14="http://schemas.microsoft.com/office/drawing/2010/main" w="2857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27" name="Text Box 20"/>
              <p:cNvSpPr txBox="1">
                <a:spLocks noChangeArrowheads="1"/>
              </p:cNvSpPr>
              <p:nvPr/>
            </p:nvSpPr>
            <p:spPr bwMode="auto">
              <a:xfrm>
                <a:off x="2801131" y="3278097"/>
                <a:ext cx="3526477"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267" b="1" dirty="0">
                    <a:solidFill>
                      <a:schemeClr val="bg1"/>
                    </a:solidFill>
                  </a:rPr>
                  <a:t>Equipo Coordinador Diocesano</a:t>
                </a:r>
                <a:endParaRPr lang="es-ES" sz="2267" b="1" dirty="0">
                  <a:solidFill>
                    <a:schemeClr val="bg1"/>
                  </a:solidFill>
                </a:endParaRPr>
              </a:p>
            </p:txBody>
          </p:sp>
        </p:grpSp>
        <p:grpSp>
          <p:nvGrpSpPr>
            <p:cNvPr id="20" name="43 Grupo"/>
            <p:cNvGrpSpPr/>
            <p:nvPr/>
          </p:nvGrpSpPr>
          <p:grpSpPr>
            <a:xfrm>
              <a:off x="3620545" y="2722026"/>
              <a:ext cx="3774095" cy="486562"/>
              <a:chOff x="2684228" y="2722026"/>
              <a:chExt cx="3774095" cy="486562"/>
            </a:xfrm>
          </p:grpSpPr>
          <p:sp>
            <p:nvSpPr>
              <p:cNvPr id="24" name="Freeform 22"/>
              <p:cNvSpPr>
                <a:spLocks/>
              </p:cNvSpPr>
              <p:nvPr/>
            </p:nvSpPr>
            <p:spPr bwMode="auto">
              <a:xfrm>
                <a:off x="2684228" y="2722026"/>
                <a:ext cx="3774095" cy="486562"/>
              </a:xfrm>
              <a:custGeom>
                <a:avLst/>
                <a:gdLst>
                  <a:gd name="T0" fmla="*/ 224 w 2606"/>
                  <a:gd name="T1" fmla="*/ 0 h 336"/>
                  <a:gd name="T2" fmla="*/ 0 w 2606"/>
                  <a:gd name="T3" fmla="*/ 336 h 336"/>
                  <a:gd name="T4" fmla="*/ 2606 w 2606"/>
                  <a:gd name="T5" fmla="*/ 336 h 336"/>
                  <a:gd name="T6" fmla="*/ 2390 w 2606"/>
                  <a:gd name="T7" fmla="*/ 0 h 336"/>
                  <a:gd name="T8" fmla="*/ 224 w 2606"/>
                  <a:gd name="T9" fmla="*/ 0 h 336"/>
                  <a:gd name="T10" fmla="*/ 0 60000 65536"/>
                  <a:gd name="T11" fmla="*/ 0 60000 65536"/>
                  <a:gd name="T12" fmla="*/ 0 60000 65536"/>
                  <a:gd name="T13" fmla="*/ 0 60000 65536"/>
                  <a:gd name="T14" fmla="*/ 0 60000 65536"/>
                  <a:gd name="T15" fmla="*/ 0 w 2606"/>
                  <a:gd name="T16" fmla="*/ 0 h 336"/>
                  <a:gd name="T17" fmla="*/ 2606 w 2606"/>
                  <a:gd name="T18" fmla="*/ 336 h 336"/>
                </a:gdLst>
                <a:ahLst/>
                <a:cxnLst>
                  <a:cxn ang="T10">
                    <a:pos x="T0" y="T1"/>
                  </a:cxn>
                  <a:cxn ang="T11">
                    <a:pos x="T2" y="T3"/>
                  </a:cxn>
                  <a:cxn ang="T12">
                    <a:pos x="T4" y="T5"/>
                  </a:cxn>
                  <a:cxn ang="T13">
                    <a:pos x="T6" y="T7"/>
                  </a:cxn>
                  <a:cxn ang="T14">
                    <a:pos x="T8" y="T9"/>
                  </a:cxn>
                </a:cxnLst>
                <a:rect l="T15" t="T16" r="T17" b="T18"/>
                <a:pathLst>
                  <a:path w="2606" h="336">
                    <a:moveTo>
                      <a:pt x="224" y="0"/>
                    </a:moveTo>
                    <a:lnTo>
                      <a:pt x="0" y="336"/>
                    </a:lnTo>
                    <a:lnTo>
                      <a:pt x="2606" y="336"/>
                    </a:lnTo>
                    <a:lnTo>
                      <a:pt x="2390" y="0"/>
                    </a:lnTo>
                    <a:lnTo>
                      <a:pt x="224" y="0"/>
                    </a:lnTo>
                    <a:close/>
                  </a:path>
                </a:pathLst>
              </a:custGeom>
              <a:solidFill>
                <a:srgbClr val="0070C0"/>
              </a:solidFill>
              <a:ln/>
              <a:extLst>
                <a:ext uri="{91240B29-F687-4F45-9708-019B960494DF}">
                  <a14:hiddenLine xmlns:a14="http://schemas.microsoft.com/office/drawing/2010/main" w="28575">
                    <a:solidFill>
                      <a:srgbClr val="000000"/>
                    </a:solidFill>
                    <a:round/>
                    <a:headEnd/>
                    <a:tailEnd/>
                  </a14:hiddenLine>
                </a:ext>
              </a:extLst>
            </p:spPr>
            <p:style>
              <a:lnRef idx="0">
                <a:schemeClr val="accent5"/>
              </a:lnRef>
              <a:fillRef idx="3">
                <a:schemeClr val="accent5"/>
              </a:fillRef>
              <a:effectRef idx="3">
                <a:schemeClr val="accent5"/>
              </a:effectRef>
              <a:fontRef idx="minor">
                <a:schemeClr val="lt1"/>
              </a:fontRef>
            </p:style>
            <p:txBody>
              <a:bodyPr/>
              <a:lstStyle/>
              <a:p>
                <a:endParaRPr lang="es-MX" sz="2133" dirty="0"/>
              </a:p>
            </p:txBody>
          </p:sp>
          <p:sp>
            <p:nvSpPr>
              <p:cNvPr id="25" name="Text Box 23"/>
              <p:cNvSpPr txBox="1">
                <a:spLocks noChangeArrowheads="1"/>
              </p:cNvSpPr>
              <p:nvPr/>
            </p:nvSpPr>
            <p:spPr bwMode="auto">
              <a:xfrm>
                <a:off x="2870647" y="2722026"/>
                <a:ext cx="3385523" cy="4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2267" b="1" dirty="0">
                    <a:solidFill>
                      <a:schemeClr val="bg1"/>
                    </a:solidFill>
                  </a:rPr>
                  <a:t>Equipo Coordinador de Sector</a:t>
                </a:r>
                <a:endParaRPr lang="es-ES" sz="2267" b="1" dirty="0">
                  <a:solidFill>
                    <a:schemeClr val="bg1"/>
                  </a:solidFill>
                </a:endParaRPr>
              </a:p>
            </p:txBody>
          </p:sp>
        </p:grpSp>
        <p:grpSp>
          <p:nvGrpSpPr>
            <p:cNvPr id="21" name="45 Grupo"/>
            <p:cNvGrpSpPr/>
            <p:nvPr/>
          </p:nvGrpSpPr>
          <p:grpSpPr>
            <a:xfrm>
              <a:off x="4359144" y="358726"/>
              <a:ext cx="2299794" cy="1737721"/>
              <a:chOff x="3422827" y="358726"/>
              <a:chExt cx="2299794" cy="1737721"/>
            </a:xfrm>
          </p:grpSpPr>
          <p:sp>
            <p:nvSpPr>
              <p:cNvPr id="22" name="Freeform 24"/>
              <p:cNvSpPr>
                <a:spLocks/>
              </p:cNvSpPr>
              <p:nvPr/>
            </p:nvSpPr>
            <p:spPr bwMode="auto">
              <a:xfrm>
                <a:off x="3422827" y="358726"/>
                <a:ext cx="2299794" cy="1737721"/>
              </a:xfrm>
              <a:custGeom>
                <a:avLst/>
                <a:gdLst>
                  <a:gd name="T0" fmla="*/ 0 w 1588"/>
                  <a:gd name="T1" fmla="*/ 1200 h 1200"/>
                  <a:gd name="T2" fmla="*/ 794 w 1588"/>
                  <a:gd name="T3" fmla="*/ 0 h 1200"/>
                  <a:gd name="T4" fmla="*/ 1588 w 1588"/>
                  <a:gd name="T5" fmla="*/ 1199 h 1200"/>
                  <a:gd name="T6" fmla="*/ 0 w 1588"/>
                  <a:gd name="T7" fmla="*/ 1200 h 1200"/>
                  <a:gd name="T8" fmla="*/ 0 60000 65536"/>
                  <a:gd name="T9" fmla="*/ 0 60000 65536"/>
                  <a:gd name="T10" fmla="*/ 0 60000 65536"/>
                  <a:gd name="T11" fmla="*/ 0 60000 65536"/>
                  <a:gd name="T12" fmla="*/ 0 w 1588"/>
                  <a:gd name="T13" fmla="*/ 0 h 1200"/>
                  <a:gd name="T14" fmla="*/ 1588 w 1588"/>
                  <a:gd name="T15" fmla="*/ 1200 h 1200"/>
                </a:gdLst>
                <a:ahLst/>
                <a:cxnLst>
                  <a:cxn ang="T8">
                    <a:pos x="T0" y="T1"/>
                  </a:cxn>
                  <a:cxn ang="T9">
                    <a:pos x="T2" y="T3"/>
                  </a:cxn>
                  <a:cxn ang="T10">
                    <a:pos x="T4" y="T5"/>
                  </a:cxn>
                  <a:cxn ang="T11">
                    <a:pos x="T6" y="T7"/>
                  </a:cxn>
                </a:cxnLst>
                <a:rect l="T12" t="T13" r="T14" b="T15"/>
                <a:pathLst>
                  <a:path w="1588" h="1200">
                    <a:moveTo>
                      <a:pt x="0" y="1200"/>
                    </a:moveTo>
                    <a:lnTo>
                      <a:pt x="794" y="0"/>
                    </a:lnTo>
                    <a:lnTo>
                      <a:pt x="1588" y="1199"/>
                    </a:lnTo>
                    <a:lnTo>
                      <a:pt x="0" y="1200"/>
                    </a:lnTo>
                    <a:close/>
                  </a:path>
                </a:pathLst>
              </a:custGeom>
              <a:solidFill>
                <a:srgbClr val="FFFF00"/>
              </a:solidFill>
              <a:ln>
                <a:solidFill>
                  <a:srgbClr val="FFC000"/>
                </a:solid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a:lstStyle/>
              <a:p>
                <a:endParaRPr lang="es-MX" sz="2133" dirty="0"/>
              </a:p>
            </p:txBody>
          </p:sp>
          <p:sp>
            <p:nvSpPr>
              <p:cNvPr id="23" name="Text Box 25"/>
              <p:cNvSpPr txBox="1">
                <a:spLocks noChangeArrowheads="1"/>
              </p:cNvSpPr>
              <p:nvPr/>
            </p:nvSpPr>
            <p:spPr bwMode="auto">
              <a:xfrm>
                <a:off x="4016603" y="1053814"/>
                <a:ext cx="1109346" cy="834106"/>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defRPr/>
                </a:pPr>
                <a:r>
                  <a:rPr lang="es-MX" sz="2267" b="1" dirty="0">
                    <a:cs typeface="Arial" pitchFamily="34" charset="0"/>
                  </a:rPr>
                  <a:t>EQUIPO</a:t>
                </a:r>
              </a:p>
              <a:p>
                <a:pPr algn="ctr" eaLnBrk="1" hangingPunct="1">
                  <a:lnSpc>
                    <a:spcPct val="110000"/>
                  </a:lnSpc>
                  <a:defRPr/>
                </a:pPr>
                <a:r>
                  <a:rPr lang="es-MX" sz="2267" b="1" dirty="0">
                    <a:cs typeface="Arial" pitchFamily="34" charset="0"/>
                  </a:rPr>
                  <a:t>BÁSICO</a:t>
                </a:r>
                <a:endParaRPr lang="es-ES" sz="2267" b="1" dirty="0">
                  <a:cs typeface="Arial" pitchFamily="34" charset="0"/>
                </a:endParaRPr>
              </a:p>
            </p:txBody>
          </p:sp>
        </p:grpSp>
      </p:grpSp>
      <p:sp>
        <p:nvSpPr>
          <p:cNvPr id="35" name="51 CuadroTexto"/>
          <p:cNvSpPr txBox="1"/>
          <p:nvPr/>
        </p:nvSpPr>
        <p:spPr>
          <a:xfrm>
            <a:off x="7869468" y="229172"/>
            <a:ext cx="2798532" cy="384260"/>
          </a:xfrm>
          <a:prstGeom prst="rect">
            <a:avLst/>
          </a:prstGeom>
          <a:noFill/>
        </p:spPr>
        <p:txBody>
          <a:bodyPr wrap="square" lIns="48000" tIns="48000" rIns="48000" bIns="48000" rtlCol="0" anchor="ctr" anchorCtr="0">
            <a:spAutoFit/>
          </a:bodyPr>
          <a:lstStyle/>
          <a:p>
            <a:r>
              <a:rPr lang="es-MX" sz="1867" dirty="0">
                <a:latin typeface="Century Gothic" pitchFamily="34" charset="0"/>
              </a:rPr>
              <a:t>Capacitación Integral </a:t>
            </a:r>
            <a:r>
              <a:rPr lang="es-MX" sz="1867" b="1" dirty="0">
                <a:solidFill>
                  <a:srgbClr val="FF0000"/>
                </a:solidFill>
                <a:latin typeface="Century Gothic" pitchFamily="34" charset="0"/>
              </a:rPr>
              <a:t>I</a:t>
            </a:r>
          </a:p>
        </p:txBody>
      </p:sp>
    </p:spTree>
    <p:extLst>
      <p:ext uri="{BB962C8B-B14F-4D97-AF65-F5344CB8AC3E}">
        <p14:creationId xmlns:p14="http://schemas.microsoft.com/office/powerpoint/2010/main" val="363622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000"/>
                                        <p:tgtEl>
                                          <p:spTgt spid="14">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1000"/>
                                        <p:tgtEl>
                                          <p:spTgt spid="14">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wipe(left)">
                                      <p:cBhvr>
                                        <p:cTn id="15" dur="1000"/>
                                        <p:tgtEl>
                                          <p:spTgt spid="14">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wipe(left)">
                                      <p:cBhvr>
                                        <p:cTn id="19"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grpSp>
        <p:nvGrpSpPr>
          <p:cNvPr id="53" name="Grupo 52"/>
          <p:cNvGrpSpPr/>
          <p:nvPr/>
        </p:nvGrpSpPr>
        <p:grpSpPr>
          <a:xfrm>
            <a:off x="1558380" y="713605"/>
            <a:ext cx="4187466" cy="2198757"/>
            <a:chOff x="0" y="648525"/>
            <a:chExt cx="5091642" cy="2506145"/>
          </a:xfrm>
        </p:grpSpPr>
        <p:sp>
          <p:nvSpPr>
            <p:cNvPr id="5" name="4 CuadroTexto"/>
            <p:cNvSpPr txBox="1">
              <a:spLocks noChangeArrowheads="1"/>
            </p:cNvSpPr>
            <p:nvPr/>
          </p:nvSpPr>
          <p:spPr bwMode="auto">
            <a:xfrm>
              <a:off x="0" y="1257440"/>
              <a:ext cx="4971627" cy="280643"/>
            </a:xfrm>
            <a:prstGeom prst="rect">
              <a:avLst/>
            </a:prstGeom>
            <a:solidFill>
              <a:srgbClr val="00924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1600" b="1" dirty="0">
                  <a:solidFill>
                    <a:schemeClr val="bg1"/>
                  </a:solidFill>
                </a:rPr>
                <a:t>Equipo Coordinador Juvenil Nacional</a:t>
              </a:r>
            </a:p>
          </p:txBody>
        </p:sp>
        <p:sp>
          <p:nvSpPr>
            <p:cNvPr id="6" name="22 Elipse"/>
            <p:cNvSpPr/>
            <p:nvPr/>
          </p:nvSpPr>
          <p:spPr>
            <a:xfrm>
              <a:off x="806452" y="1579850"/>
              <a:ext cx="774700"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sp>
          <p:nvSpPr>
            <p:cNvPr id="8" name="23 Elipse"/>
            <p:cNvSpPr/>
            <p:nvPr/>
          </p:nvSpPr>
          <p:spPr>
            <a:xfrm>
              <a:off x="1659468" y="1577735"/>
              <a:ext cx="774700"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JC</a:t>
              </a:r>
            </a:p>
          </p:txBody>
        </p:sp>
        <p:sp>
          <p:nvSpPr>
            <p:cNvPr id="9" name="24 Marco"/>
            <p:cNvSpPr/>
            <p:nvPr/>
          </p:nvSpPr>
          <p:spPr>
            <a:xfrm>
              <a:off x="806452" y="1554450"/>
              <a:ext cx="1627716" cy="611717"/>
            </a:xfrm>
            <a:prstGeom prst="frame">
              <a:avLst>
                <a:gd name="adj1" fmla="val 0"/>
              </a:avLst>
            </a:prstGeom>
            <a:ln w="19050">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dirty="0">
                <a:solidFill>
                  <a:schemeClr val="tx1"/>
                </a:solidFill>
                <a:effectLst>
                  <a:outerShdw blurRad="38100" dist="38100" dir="2700000" algn="tl">
                    <a:srgbClr val="000000">
                      <a:alpha val="43137"/>
                    </a:srgbClr>
                  </a:outerShdw>
                </a:effectLst>
              </a:endParaRPr>
            </a:p>
          </p:txBody>
        </p:sp>
        <p:sp>
          <p:nvSpPr>
            <p:cNvPr id="10" name="25 Elipse"/>
            <p:cNvSpPr/>
            <p:nvPr/>
          </p:nvSpPr>
          <p:spPr>
            <a:xfrm>
              <a:off x="2842684" y="1576881"/>
              <a:ext cx="776816"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AE</a:t>
              </a:r>
            </a:p>
          </p:txBody>
        </p:sp>
        <p:sp>
          <p:nvSpPr>
            <p:cNvPr id="11" name="28 Elipse"/>
            <p:cNvSpPr/>
            <p:nvPr/>
          </p:nvSpPr>
          <p:spPr>
            <a:xfrm>
              <a:off x="859368" y="2568352"/>
              <a:ext cx="774700"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a:t>
              </a:r>
            </a:p>
          </p:txBody>
        </p:sp>
        <p:sp>
          <p:nvSpPr>
            <p:cNvPr id="12" name="29 Elipse"/>
            <p:cNvSpPr/>
            <p:nvPr/>
          </p:nvSpPr>
          <p:spPr>
            <a:xfrm>
              <a:off x="1724025" y="2568352"/>
              <a:ext cx="776817"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III</a:t>
              </a:r>
            </a:p>
          </p:txBody>
        </p:sp>
        <p:sp>
          <p:nvSpPr>
            <p:cNvPr id="14" name="30 Elipse"/>
            <p:cNvSpPr/>
            <p:nvPr/>
          </p:nvSpPr>
          <p:spPr>
            <a:xfrm>
              <a:off x="1" y="2568352"/>
              <a:ext cx="774700"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a:t>
              </a:r>
            </a:p>
          </p:txBody>
        </p:sp>
        <p:sp>
          <p:nvSpPr>
            <p:cNvPr id="15" name="31 Elipse"/>
            <p:cNvSpPr/>
            <p:nvPr/>
          </p:nvSpPr>
          <p:spPr>
            <a:xfrm>
              <a:off x="2587625" y="2568352"/>
              <a:ext cx="776817" cy="586316"/>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IV</a:t>
              </a:r>
            </a:p>
          </p:txBody>
        </p:sp>
        <p:sp>
          <p:nvSpPr>
            <p:cNvPr id="16" name="32 Elipse"/>
            <p:cNvSpPr/>
            <p:nvPr/>
          </p:nvSpPr>
          <p:spPr>
            <a:xfrm>
              <a:off x="3451225" y="2568352"/>
              <a:ext cx="776817"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a:t>
              </a:r>
            </a:p>
          </p:txBody>
        </p:sp>
        <p:sp>
          <p:nvSpPr>
            <p:cNvPr id="17" name="91 Elipse"/>
            <p:cNvSpPr/>
            <p:nvPr/>
          </p:nvSpPr>
          <p:spPr>
            <a:xfrm>
              <a:off x="1610784" y="648525"/>
              <a:ext cx="776816" cy="586317"/>
            </a:xfrm>
            <a:prstGeom prst="ellipse">
              <a:avLst/>
            </a:prstGeom>
            <a:solidFill>
              <a:srgbClr val="00B05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PN</a:t>
              </a:r>
            </a:p>
          </p:txBody>
        </p:sp>
        <p:cxnSp>
          <p:nvCxnSpPr>
            <p:cNvPr id="18" name="98 Conector angular"/>
            <p:cNvCxnSpPr>
              <a:stCxn id="14" idx="0"/>
              <a:endCxn id="9" idx="2"/>
            </p:cNvCxnSpPr>
            <p:nvPr/>
          </p:nvCxnSpPr>
          <p:spPr>
            <a:xfrm rot="5400000" flipH="1" flipV="1">
              <a:off x="802738" y="1750781"/>
              <a:ext cx="402184" cy="1232959"/>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19" name="100 Conector angular"/>
            <p:cNvCxnSpPr>
              <a:stCxn id="11" idx="0"/>
              <a:endCxn id="9" idx="2"/>
            </p:cNvCxnSpPr>
            <p:nvPr/>
          </p:nvCxnSpPr>
          <p:spPr>
            <a:xfrm rot="5400000" flipH="1" flipV="1">
              <a:off x="1232422" y="2180463"/>
              <a:ext cx="402184" cy="373592"/>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0" name="102 Conector angular"/>
            <p:cNvCxnSpPr>
              <a:stCxn id="12" idx="0"/>
              <a:endCxn id="9" idx="2"/>
            </p:cNvCxnSpPr>
            <p:nvPr/>
          </p:nvCxnSpPr>
          <p:spPr>
            <a:xfrm rot="16200000" flipV="1">
              <a:off x="1665280" y="2121197"/>
              <a:ext cx="402184" cy="492124"/>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1" name="104 Conector angular"/>
            <p:cNvCxnSpPr>
              <a:stCxn id="15" idx="0"/>
              <a:endCxn id="9" idx="2"/>
            </p:cNvCxnSpPr>
            <p:nvPr/>
          </p:nvCxnSpPr>
          <p:spPr>
            <a:xfrm rot="16200000" flipV="1">
              <a:off x="2097080" y="1689397"/>
              <a:ext cx="402184" cy="1355724"/>
            </a:xfrm>
            <a:prstGeom prst="bentConnector3">
              <a:avLst>
                <a:gd name="adj1" fmla="val 50000"/>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2" name="106 Conector angular"/>
            <p:cNvCxnSpPr>
              <a:stCxn id="16" idx="0"/>
              <a:endCxn id="9" idx="2"/>
            </p:cNvCxnSpPr>
            <p:nvPr/>
          </p:nvCxnSpPr>
          <p:spPr>
            <a:xfrm rot="16200000" flipV="1">
              <a:off x="2528880" y="1257597"/>
              <a:ext cx="402184" cy="2219324"/>
            </a:xfrm>
            <a:prstGeom prst="bentConnector3">
              <a:avLst>
                <a:gd name="adj1" fmla="val 51263"/>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cxnSp>
          <p:nvCxnSpPr>
            <p:cNvPr id="23" name="117 Conector recto"/>
            <p:cNvCxnSpPr>
              <a:stCxn id="10" idx="2"/>
              <a:endCxn id="8" idx="6"/>
            </p:cNvCxnSpPr>
            <p:nvPr/>
          </p:nvCxnSpPr>
          <p:spPr>
            <a:xfrm rot="10800000" flipV="1">
              <a:off x="2434167" y="1870040"/>
              <a:ext cx="408517" cy="853"/>
            </a:xfrm>
            <a:prstGeom prst="line">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sp>
          <p:nvSpPr>
            <p:cNvPr id="25" name="32 Elipse"/>
            <p:cNvSpPr/>
            <p:nvPr/>
          </p:nvSpPr>
          <p:spPr>
            <a:xfrm>
              <a:off x="4314825" y="2568353"/>
              <a:ext cx="776817" cy="586317"/>
            </a:xfrm>
            <a:prstGeom prst="ellipse">
              <a:avLst/>
            </a:prstGeom>
            <a:solidFill>
              <a:srgbClr val="009242"/>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cxnSp>
          <p:nvCxnSpPr>
            <p:cNvPr id="26" name="98 Conector angular"/>
            <p:cNvCxnSpPr/>
            <p:nvPr/>
          </p:nvCxnSpPr>
          <p:spPr>
            <a:xfrm rot="10800000">
              <a:off x="3839637" y="2367259"/>
              <a:ext cx="887411" cy="201095"/>
            </a:xfrm>
            <a:prstGeom prst="bentConnector3">
              <a:avLst>
                <a:gd name="adj1" fmla="val 769"/>
              </a:avLst>
            </a:prstGeom>
            <a:ln w="19050">
              <a:solidFill>
                <a:srgbClr val="009242"/>
              </a:solidFill>
            </a:ln>
          </p:spPr>
          <p:style>
            <a:lnRef idx="1">
              <a:schemeClr val="accent1"/>
            </a:lnRef>
            <a:fillRef idx="0">
              <a:schemeClr val="accent1"/>
            </a:fillRef>
            <a:effectRef idx="0">
              <a:schemeClr val="accent1"/>
            </a:effectRef>
            <a:fontRef idx="minor">
              <a:schemeClr val="tx1"/>
            </a:fontRef>
          </p:style>
        </p:cxnSp>
      </p:grpSp>
      <p:grpSp>
        <p:nvGrpSpPr>
          <p:cNvPr id="52" name="Grupo 51"/>
          <p:cNvGrpSpPr/>
          <p:nvPr/>
        </p:nvGrpSpPr>
        <p:grpSpPr>
          <a:xfrm>
            <a:off x="6284272" y="714700"/>
            <a:ext cx="4314825" cy="2237327"/>
            <a:chOff x="181610" y="3806811"/>
            <a:chExt cx="5091642" cy="2506145"/>
          </a:xfrm>
        </p:grpSpPr>
        <p:sp>
          <p:nvSpPr>
            <p:cNvPr id="30" name="4 CuadroTexto"/>
            <p:cNvSpPr txBox="1">
              <a:spLocks noChangeArrowheads="1"/>
            </p:cNvSpPr>
            <p:nvPr/>
          </p:nvSpPr>
          <p:spPr bwMode="auto">
            <a:xfrm>
              <a:off x="181610" y="4415726"/>
              <a:ext cx="4971627" cy="275805"/>
            </a:xfrm>
            <a:prstGeom prst="rect">
              <a:avLst/>
            </a:prstGeom>
            <a:solidFill>
              <a:schemeClr val="tx2">
                <a:lumMod val="75000"/>
              </a:schemeClr>
            </a:solidFill>
            <a:ln>
              <a:noFill/>
            </a:ln>
          </p:spPr>
          <p:txBody>
            <a:bodyPr wrap="square"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1600" b="1" dirty="0">
                  <a:solidFill>
                    <a:schemeClr val="bg1"/>
                  </a:solidFill>
                </a:rPr>
                <a:t>Equipo Coordinador Juvenil Diocesano</a:t>
              </a:r>
            </a:p>
          </p:txBody>
        </p:sp>
        <p:sp>
          <p:nvSpPr>
            <p:cNvPr id="31" name="22 Elipse"/>
            <p:cNvSpPr/>
            <p:nvPr/>
          </p:nvSpPr>
          <p:spPr>
            <a:xfrm>
              <a:off x="988062" y="4738136"/>
              <a:ext cx="774700"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sp>
          <p:nvSpPr>
            <p:cNvPr id="32" name="23 Elipse"/>
            <p:cNvSpPr/>
            <p:nvPr/>
          </p:nvSpPr>
          <p:spPr>
            <a:xfrm>
              <a:off x="1841078" y="4736021"/>
              <a:ext cx="774700"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JC</a:t>
              </a:r>
            </a:p>
          </p:txBody>
        </p:sp>
        <p:sp>
          <p:nvSpPr>
            <p:cNvPr id="33" name="24 Marco"/>
            <p:cNvSpPr/>
            <p:nvPr/>
          </p:nvSpPr>
          <p:spPr>
            <a:xfrm>
              <a:off x="988062" y="4712736"/>
              <a:ext cx="1627716" cy="611717"/>
            </a:xfrm>
            <a:prstGeom prst="frame">
              <a:avLst>
                <a:gd name="adj1" fmla="val 0"/>
              </a:avLst>
            </a:prstGeom>
            <a:solidFill>
              <a:schemeClr val="tx2">
                <a:lumMod val="75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dirty="0">
                <a:solidFill>
                  <a:schemeClr val="tx1"/>
                </a:solidFill>
                <a:effectLst>
                  <a:outerShdw blurRad="38100" dist="38100" dir="2700000" algn="tl">
                    <a:srgbClr val="000000">
                      <a:alpha val="43137"/>
                    </a:srgbClr>
                  </a:outerShdw>
                </a:effectLst>
              </a:endParaRPr>
            </a:p>
          </p:txBody>
        </p:sp>
        <p:sp>
          <p:nvSpPr>
            <p:cNvPr id="34" name="25 Elipse"/>
            <p:cNvSpPr/>
            <p:nvPr/>
          </p:nvSpPr>
          <p:spPr>
            <a:xfrm>
              <a:off x="3024294" y="4735167"/>
              <a:ext cx="776816"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AE</a:t>
              </a:r>
            </a:p>
          </p:txBody>
        </p:sp>
        <p:sp>
          <p:nvSpPr>
            <p:cNvPr id="35" name="28 Elipse"/>
            <p:cNvSpPr/>
            <p:nvPr/>
          </p:nvSpPr>
          <p:spPr>
            <a:xfrm>
              <a:off x="1040978" y="5726638"/>
              <a:ext cx="774700"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a:t>
              </a:r>
            </a:p>
          </p:txBody>
        </p:sp>
        <p:sp>
          <p:nvSpPr>
            <p:cNvPr id="36" name="29 Elipse"/>
            <p:cNvSpPr/>
            <p:nvPr/>
          </p:nvSpPr>
          <p:spPr>
            <a:xfrm>
              <a:off x="1905635" y="5726638"/>
              <a:ext cx="776817"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III</a:t>
              </a:r>
            </a:p>
          </p:txBody>
        </p:sp>
        <p:sp>
          <p:nvSpPr>
            <p:cNvPr id="37" name="30 Elipse"/>
            <p:cNvSpPr/>
            <p:nvPr/>
          </p:nvSpPr>
          <p:spPr>
            <a:xfrm>
              <a:off x="181611" y="5726638"/>
              <a:ext cx="774700"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a:t>
              </a:r>
            </a:p>
          </p:txBody>
        </p:sp>
        <p:sp>
          <p:nvSpPr>
            <p:cNvPr id="38" name="31 Elipse"/>
            <p:cNvSpPr/>
            <p:nvPr/>
          </p:nvSpPr>
          <p:spPr>
            <a:xfrm>
              <a:off x="2769235" y="5726638"/>
              <a:ext cx="776817" cy="586316"/>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IV</a:t>
              </a:r>
            </a:p>
          </p:txBody>
        </p:sp>
        <p:sp>
          <p:nvSpPr>
            <p:cNvPr id="39" name="32 Elipse"/>
            <p:cNvSpPr/>
            <p:nvPr/>
          </p:nvSpPr>
          <p:spPr>
            <a:xfrm>
              <a:off x="3632835" y="5726638"/>
              <a:ext cx="776817"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a:t>
              </a:r>
            </a:p>
          </p:txBody>
        </p:sp>
        <p:sp>
          <p:nvSpPr>
            <p:cNvPr id="40" name="91 Elipse"/>
            <p:cNvSpPr/>
            <p:nvPr/>
          </p:nvSpPr>
          <p:spPr>
            <a:xfrm>
              <a:off x="1792394" y="3806811"/>
              <a:ext cx="776816"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PD</a:t>
              </a:r>
            </a:p>
          </p:txBody>
        </p:sp>
        <p:cxnSp>
          <p:nvCxnSpPr>
            <p:cNvPr id="41" name="98 Conector angular"/>
            <p:cNvCxnSpPr>
              <a:stCxn id="37" idx="0"/>
              <a:endCxn id="33" idx="2"/>
            </p:cNvCxnSpPr>
            <p:nvPr/>
          </p:nvCxnSpPr>
          <p:spPr>
            <a:xfrm rot="5400000" flipH="1" flipV="1">
              <a:off x="984348" y="4909067"/>
              <a:ext cx="402184" cy="1232959"/>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100 Conector angular"/>
            <p:cNvCxnSpPr>
              <a:stCxn id="35" idx="0"/>
              <a:endCxn id="33" idx="2"/>
            </p:cNvCxnSpPr>
            <p:nvPr/>
          </p:nvCxnSpPr>
          <p:spPr>
            <a:xfrm rot="5400000" flipH="1" flipV="1">
              <a:off x="1414032" y="5338749"/>
              <a:ext cx="402184" cy="373592"/>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102 Conector angular"/>
            <p:cNvCxnSpPr>
              <a:stCxn id="36" idx="0"/>
              <a:endCxn id="33" idx="2"/>
            </p:cNvCxnSpPr>
            <p:nvPr/>
          </p:nvCxnSpPr>
          <p:spPr>
            <a:xfrm rot="16200000" flipV="1">
              <a:off x="1846890" y="5279483"/>
              <a:ext cx="402184" cy="4921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104 Conector angular"/>
            <p:cNvCxnSpPr>
              <a:stCxn id="38" idx="0"/>
              <a:endCxn id="33" idx="2"/>
            </p:cNvCxnSpPr>
            <p:nvPr/>
          </p:nvCxnSpPr>
          <p:spPr>
            <a:xfrm rot="16200000" flipV="1">
              <a:off x="2278690" y="4847683"/>
              <a:ext cx="402184" cy="13557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106 Conector angular"/>
            <p:cNvCxnSpPr>
              <a:stCxn id="39" idx="0"/>
              <a:endCxn id="33" idx="2"/>
            </p:cNvCxnSpPr>
            <p:nvPr/>
          </p:nvCxnSpPr>
          <p:spPr>
            <a:xfrm rot="16200000" flipV="1">
              <a:off x="2710490" y="4415883"/>
              <a:ext cx="402184" cy="2219324"/>
            </a:xfrm>
            <a:prstGeom prst="bentConnector3">
              <a:avLst>
                <a:gd name="adj1" fmla="val 51263"/>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117 Conector recto"/>
            <p:cNvCxnSpPr>
              <a:stCxn id="34" idx="2"/>
              <a:endCxn id="32" idx="6"/>
            </p:cNvCxnSpPr>
            <p:nvPr/>
          </p:nvCxnSpPr>
          <p:spPr>
            <a:xfrm rot="10800000" flipV="1">
              <a:off x="2615777" y="5028326"/>
              <a:ext cx="408517" cy="85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32 Elipse"/>
            <p:cNvSpPr/>
            <p:nvPr/>
          </p:nvSpPr>
          <p:spPr>
            <a:xfrm>
              <a:off x="4496435" y="5726639"/>
              <a:ext cx="776817" cy="586317"/>
            </a:xfrm>
            <a:prstGeom prst="ellipse">
              <a:avLst/>
            </a:prstGeom>
            <a:solidFill>
              <a:schemeClr val="tx2">
                <a:lumMod val="75000"/>
              </a:schemeClr>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cxnSp>
          <p:nvCxnSpPr>
            <p:cNvPr id="49" name="98 Conector angular"/>
            <p:cNvCxnSpPr/>
            <p:nvPr/>
          </p:nvCxnSpPr>
          <p:spPr>
            <a:xfrm rot="10800000">
              <a:off x="4021247" y="5525545"/>
              <a:ext cx="887411" cy="201095"/>
            </a:xfrm>
            <a:prstGeom prst="bentConnector3">
              <a:avLst>
                <a:gd name="adj1" fmla="val 769"/>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4" name="Grupo 53"/>
          <p:cNvGrpSpPr/>
          <p:nvPr/>
        </p:nvGrpSpPr>
        <p:grpSpPr>
          <a:xfrm>
            <a:off x="1777374" y="3707284"/>
            <a:ext cx="4314825" cy="2237327"/>
            <a:chOff x="181610" y="3806811"/>
            <a:chExt cx="5091642" cy="2506145"/>
          </a:xfrm>
        </p:grpSpPr>
        <p:sp>
          <p:nvSpPr>
            <p:cNvPr id="55" name="4 CuadroTexto"/>
            <p:cNvSpPr txBox="1">
              <a:spLocks noChangeArrowheads="1"/>
            </p:cNvSpPr>
            <p:nvPr/>
          </p:nvSpPr>
          <p:spPr bwMode="auto">
            <a:xfrm>
              <a:off x="181610" y="4415726"/>
              <a:ext cx="4971627" cy="275805"/>
            </a:xfrm>
            <a:prstGeom prst="rect">
              <a:avLst/>
            </a:prstGeom>
            <a:solidFill>
              <a:srgbClr val="00B0F0"/>
            </a:solidFill>
            <a:ln>
              <a:noFill/>
            </a:ln>
          </p:spPr>
          <p:txBody>
            <a:bodyPr wrap="square"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s-MX" sz="1600" b="1" dirty="0">
                  <a:solidFill>
                    <a:schemeClr val="bg1"/>
                  </a:solidFill>
                </a:rPr>
                <a:t>Equipo Coordinador Juvenil Sector</a:t>
              </a:r>
            </a:p>
          </p:txBody>
        </p:sp>
        <p:sp>
          <p:nvSpPr>
            <p:cNvPr id="56" name="22 Elipse"/>
            <p:cNvSpPr/>
            <p:nvPr/>
          </p:nvSpPr>
          <p:spPr>
            <a:xfrm>
              <a:off x="988062" y="4738136"/>
              <a:ext cx="774700"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sp>
          <p:nvSpPr>
            <p:cNvPr id="57" name="23 Elipse"/>
            <p:cNvSpPr/>
            <p:nvPr/>
          </p:nvSpPr>
          <p:spPr>
            <a:xfrm>
              <a:off x="1841078" y="4736021"/>
              <a:ext cx="774700"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JC</a:t>
              </a:r>
            </a:p>
          </p:txBody>
        </p:sp>
        <p:sp>
          <p:nvSpPr>
            <p:cNvPr id="58" name="24 Marco"/>
            <p:cNvSpPr/>
            <p:nvPr/>
          </p:nvSpPr>
          <p:spPr>
            <a:xfrm>
              <a:off x="988062" y="4712736"/>
              <a:ext cx="1627716" cy="611717"/>
            </a:xfrm>
            <a:prstGeom prst="frame">
              <a:avLst>
                <a:gd name="adj1" fmla="val 0"/>
              </a:avLst>
            </a:prstGeom>
            <a:solidFill>
              <a:schemeClr val="tx2">
                <a:lumMod val="75000"/>
              </a:schemeClr>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dirty="0">
                <a:solidFill>
                  <a:schemeClr val="tx1"/>
                </a:solidFill>
                <a:effectLst>
                  <a:outerShdw blurRad="38100" dist="38100" dir="2700000" algn="tl">
                    <a:srgbClr val="000000">
                      <a:alpha val="43137"/>
                    </a:srgbClr>
                  </a:outerShdw>
                </a:effectLst>
              </a:endParaRPr>
            </a:p>
          </p:txBody>
        </p:sp>
        <p:sp>
          <p:nvSpPr>
            <p:cNvPr id="59" name="25 Elipse"/>
            <p:cNvSpPr/>
            <p:nvPr/>
          </p:nvSpPr>
          <p:spPr>
            <a:xfrm>
              <a:off x="3024294" y="4735167"/>
              <a:ext cx="776816"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AE</a:t>
              </a:r>
            </a:p>
          </p:txBody>
        </p:sp>
        <p:sp>
          <p:nvSpPr>
            <p:cNvPr id="60" name="28 Elipse"/>
            <p:cNvSpPr/>
            <p:nvPr/>
          </p:nvSpPr>
          <p:spPr>
            <a:xfrm>
              <a:off x="1040978" y="5726638"/>
              <a:ext cx="774700"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a:t>
              </a:r>
            </a:p>
          </p:txBody>
        </p:sp>
        <p:sp>
          <p:nvSpPr>
            <p:cNvPr id="61" name="29 Elipse"/>
            <p:cNvSpPr/>
            <p:nvPr/>
          </p:nvSpPr>
          <p:spPr>
            <a:xfrm>
              <a:off x="1905635" y="5726638"/>
              <a:ext cx="776817"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III</a:t>
              </a:r>
            </a:p>
          </p:txBody>
        </p:sp>
        <p:sp>
          <p:nvSpPr>
            <p:cNvPr id="62" name="30 Elipse"/>
            <p:cNvSpPr/>
            <p:nvPr/>
          </p:nvSpPr>
          <p:spPr>
            <a:xfrm>
              <a:off x="181611" y="5726638"/>
              <a:ext cx="774700"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a:t>
              </a:r>
            </a:p>
          </p:txBody>
        </p:sp>
        <p:sp>
          <p:nvSpPr>
            <p:cNvPr id="63" name="31 Elipse"/>
            <p:cNvSpPr/>
            <p:nvPr/>
          </p:nvSpPr>
          <p:spPr>
            <a:xfrm>
              <a:off x="2769235" y="5726638"/>
              <a:ext cx="776817" cy="586316"/>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IV</a:t>
              </a:r>
            </a:p>
          </p:txBody>
        </p:sp>
        <p:sp>
          <p:nvSpPr>
            <p:cNvPr id="64" name="32 Elipse"/>
            <p:cNvSpPr/>
            <p:nvPr/>
          </p:nvSpPr>
          <p:spPr>
            <a:xfrm>
              <a:off x="3632835" y="5726638"/>
              <a:ext cx="776817"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a:t>
              </a:r>
            </a:p>
          </p:txBody>
        </p:sp>
        <p:sp>
          <p:nvSpPr>
            <p:cNvPr id="65" name="91 Elipse"/>
            <p:cNvSpPr/>
            <p:nvPr/>
          </p:nvSpPr>
          <p:spPr>
            <a:xfrm>
              <a:off x="1792394" y="3806811"/>
              <a:ext cx="776816"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SS</a:t>
              </a:r>
            </a:p>
          </p:txBody>
        </p:sp>
        <p:cxnSp>
          <p:nvCxnSpPr>
            <p:cNvPr id="66" name="98 Conector angular"/>
            <p:cNvCxnSpPr>
              <a:stCxn id="62" idx="0"/>
              <a:endCxn id="58" idx="2"/>
            </p:cNvCxnSpPr>
            <p:nvPr/>
          </p:nvCxnSpPr>
          <p:spPr>
            <a:xfrm rot="5400000" flipH="1" flipV="1">
              <a:off x="984348" y="4909067"/>
              <a:ext cx="402184" cy="1232959"/>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100 Conector angular"/>
            <p:cNvCxnSpPr>
              <a:stCxn id="60" idx="0"/>
              <a:endCxn id="58" idx="2"/>
            </p:cNvCxnSpPr>
            <p:nvPr/>
          </p:nvCxnSpPr>
          <p:spPr>
            <a:xfrm rot="5400000" flipH="1" flipV="1">
              <a:off x="1414032" y="5338749"/>
              <a:ext cx="402184" cy="373592"/>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102 Conector angular"/>
            <p:cNvCxnSpPr>
              <a:stCxn id="61" idx="0"/>
              <a:endCxn id="58" idx="2"/>
            </p:cNvCxnSpPr>
            <p:nvPr/>
          </p:nvCxnSpPr>
          <p:spPr>
            <a:xfrm rot="16200000" flipV="1">
              <a:off x="1846890" y="5279483"/>
              <a:ext cx="402184" cy="4921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104 Conector angular"/>
            <p:cNvCxnSpPr>
              <a:stCxn id="63" idx="0"/>
              <a:endCxn id="58" idx="2"/>
            </p:cNvCxnSpPr>
            <p:nvPr/>
          </p:nvCxnSpPr>
          <p:spPr>
            <a:xfrm rot="16200000" flipV="1">
              <a:off x="2278690" y="4847683"/>
              <a:ext cx="402184" cy="1355724"/>
            </a:xfrm>
            <a:prstGeom prst="bentConnector3">
              <a:avLst>
                <a:gd name="adj1"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106 Conector angular"/>
            <p:cNvCxnSpPr>
              <a:stCxn id="64" idx="0"/>
              <a:endCxn id="58" idx="2"/>
            </p:cNvCxnSpPr>
            <p:nvPr/>
          </p:nvCxnSpPr>
          <p:spPr>
            <a:xfrm rot="16200000" flipV="1">
              <a:off x="2710490" y="4415883"/>
              <a:ext cx="402184" cy="2219324"/>
            </a:xfrm>
            <a:prstGeom prst="bentConnector3">
              <a:avLst>
                <a:gd name="adj1" fmla="val 51263"/>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117 Conector recto"/>
            <p:cNvCxnSpPr>
              <a:stCxn id="59" idx="2"/>
              <a:endCxn id="57" idx="6"/>
            </p:cNvCxnSpPr>
            <p:nvPr/>
          </p:nvCxnSpPr>
          <p:spPr>
            <a:xfrm rot="10800000" flipV="1">
              <a:off x="2615777" y="5028326"/>
              <a:ext cx="408517" cy="85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32 Elipse"/>
            <p:cNvSpPr/>
            <p:nvPr/>
          </p:nvSpPr>
          <p:spPr>
            <a:xfrm>
              <a:off x="4496435" y="5726639"/>
              <a:ext cx="776817" cy="586317"/>
            </a:xfrm>
            <a:prstGeom prst="ellipse">
              <a:avLst/>
            </a:prstGeom>
            <a:solidFill>
              <a:srgbClr val="00B0F0"/>
            </a:solidFill>
            <a:ln>
              <a:solidFill>
                <a:srgbClr val="00924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dirty="0">
                  <a:effectLst>
                    <a:outerShdw blurRad="38100" dist="38100" dir="2700000" algn="tl">
                      <a:srgbClr val="000000">
                        <a:alpha val="43137"/>
                      </a:srgbClr>
                    </a:outerShdw>
                  </a:effectLst>
                </a:rPr>
                <a:t>VI</a:t>
              </a:r>
            </a:p>
          </p:txBody>
        </p:sp>
        <p:cxnSp>
          <p:nvCxnSpPr>
            <p:cNvPr id="73" name="98 Conector angular"/>
            <p:cNvCxnSpPr/>
            <p:nvPr/>
          </p:nvCxnSpPr>
          <p:spPr>
            <a:xfrm rot="10800000">
              <a:off x="4021247" y="5525545"/>
              <a:ext cx="887411" cy="201095"/>
            </a:xfrm>
            <a:prstGeom prst="bentConnector3">
              <a:avLst>
                <a:gd name="adj1" fmla="val 769"/>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0" name="Grupo 89"/>
          <p:cNvGrpSpPr/>
          <p:nvPr/>
        </p:nvGrpSpPr>
        <p:grpSpPr>
          <a:xfrm>
            <a:off x="6850683" y="4456896"/>
            <a:ext cx="2762269" cy="1928571"/>
            <a:chOff x="5319191" y="4078196"/>
            <a:chExt cx="2762269" cy="1928571"/>
          </a:xfrm>
        </p:grpSpPr>
        <p:cxnSp>
          <p:nvCxnSpPr>
            <p:cNvPr id="76" name="189 Conector recto"/>
            <p:cNvCxnSpPr>
              <a:stCxn id="82" idx="0"/>
              <a:endCxn id="83" idx="4"/>
            </p:cNvCxnSpPr>
            <p:nvPr/>
          </p:nvCxnSpPr>
          <p:spPr>
            <a:xfrm rot="5400000" flipH="1" flipV="1">
              <a:off x="6627393" y="4726127"/>
              <a:ext cx="145868" cy="2117"/>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77" name="193 Conector recto"/>
            <p:cNvCxnSpPr>
              <a:stCxn id="82" idx="6"/>
              <a:endCxn id="84" idx="3"/>
            </p:cNvCxnSpPr>
            <p:nvPr/>
          </p:nvCxnSpPr>
          <p:spPr>
            <a:xfrm flipV="1">
              <a:off x="7022838" y="4952129"/>
              <a:ext cx="227231" cy="90352"/>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78" name="195 Conector recto"/>
            <p:cNvCxnSpPr>
              <a:stCxn id="86" idx="2"/>
              <a:endCxn id="82" idx="4"/>
            </p:cNvCxnSpPr>
            <p:nvPr/>
          </p:nvCxnSpPr>
          <p:spPr>
            <a:xfrm rot="10800000">
              <a:off x="6700326" y="5285905"/>
              <a:ext cx="293152" cy="180081"/>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79" name="199 Conector recto"/>
            <p:cNvCxnSpPr>
              <a:stCxn id="82" idx="4"/>
              <a:endCxn id="87" idx="6"/>
            </p:cNvCxnSpPr>
            <p:nvPr/>
          </p:nvCxnSpPr>
          <p:spPr>
            <a:xfrm rot="5400000">
              <a:off x="6471111" y="5236766"/>
              <a:ext cx="180081" cy="278352"/>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cxnSp>
          <p:nvCxnSpPr>
            <p:cNvPr id="80" name="201 Conector recto"/>
            <p:cNvCxnSpPr>
              <a:stCxn id="82" idx="2"/>
              <a:endCxn id="85" idx="5"/>
            </p:cNvCxnSpPr>
            <p:nvPr/>
          </p:nvCxnSpPr>
          <p:spPr>
            <a:xfrm rot="10800000">
              <a:off x="6168993" y="4951508"/>
              <a:ext cx="208821" cy="90973"/>
            </a:xfrm>
            <a:prstGeom prst="line">
              <a:avLst/>
            </a:prstGeom>
            <a:ln w="12700">
              <a:solidFill>
                <a:srgbClr val="F26200"/>
              </a:solidFill>
            </a:ln>
          </p:spPr>
          <p:style>
            <a:lnRef idx="1">
              <a:schemeClr val="accent1"/>
            </a:lnRef>
            <a:fillRef idx="0">
              <a:schemeClr val="accent1"/>
            </a:fillRef>
            <a:effectRef idx="0">
              <a:schemeClr val="accent1"/>
            </a:effectRef>
            <a:fontRef idx="minor">
              <a:schemeClr val="tx1"/>
            </a:fontRef>
          </p:style>
        </p:cxnSp>
        <p:sp>
          <p:nvSpPr>
            <p:cNvPr id="81" name="76 Anillo"/>
            <p:cNvSpPr/>
            <p:nvPr/>
          </p:nvSpPr>
          <p:spPr>
            <a:xfrm>
              <a:off x="5319191" y="4078196"/>
              <a:ext cx="2762269" cy="1928571"/>
            </a:xfrm>
            <a:prstGeom prst="donut">
              <a:avLst>
                <a:gd name="adj" fmla="val 3408"/>
              </a:avLst>
            </a:prstGeom>
            <a:solidFill>
              <a:srgbClr val="F262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b="1">
                <a:solidFill>
                  <a:schemeClr val="tx1"/>
                </a:solidFill>
                <a:effectLst>
                  <a:outerShdw blurRad="38100" dist="38100" dir="2700000" algn="tl">
                    <a:srgbClr val="000000">
                      <a:alpha val="43137"/>
                    </a:srgbClr>
                  </a:outerShdw>
                </a:effectLst>
              </a:endParaRPr>
            </a:p>
          </p:txBody>
        </p:sp>
        <p:sp>
          <p:nvSpPr>
            <p:cNvPr id="82" name="77 Elipse"/>
            <p:cNvSpPr/>
            <p:nvPr/>
          </p:nvSpPr>
          <p:spPr>
            <a:xfrm>
              <a:off x="6377814" y="4799060"/>
              <a:ext cx="645024" cy="486843"/>
            </a:xfrm>
            <a:prstGeom prst="ellipse">
              <a:avLst/>
            </a:prstGeom>
            <a:solidFill>
              <a:srgbClr val="F26200"/>
            </a:solidFill>
            <a:ln>
              <a:solidFill>
                <a:srgbClr val="F262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a:effectLst>
                    <a:outerShdw blurRad="38100" dist="38100" dir="2700000" algn="tl">
                      <a:srgbClr val="000000">
                        <a:alpha val="43137"/>
                      </a:srgbClr>
                    </a:outerShdw>
                  </a:effectLst>
                </a:rPr>
                <a:t>EZ</a:t>
              </a:r>
            </a:p>
          </p:txBody>
        </p:sp>
        <p:sp>
          <p:nvSpPr>
            <p:cNvPr id="83" name="78 Elipse"/>
            <p:cNvSpPr/>
            <p:nvPr/>
          </p:nvSpPr>
          <p:spPr>
            <a:xfrm>
              <a:off x="6378590" y="4166192"/>
              <a:ext cx="643472" cy="4870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dirty="0">
                  <a:solidFill>
                    <a:schemeClr val="tx1"/>
                  </a:solidFill>
                  <a:effectLst>
                    <a:outerShdw blurRad="38100" dist="38100" dir="2700000" algn="tl">
                      <a:srgbClr val="000000">
                        <a:alpha val="43137"/>
                      </a:srgbClr>
                    </a:outerShdw>
                  </a:effectLst>
                </a:rPr>
                <a:t>EB</a:t>
              </a:r>
            </a:p>
          </p:txBody>
        </p:sp>
        <p:sp>
          <p:nvSpPr>
            <p:cNvPr id="84" name="79 Elipse"/>
            <p:cNvSpPr/>
            <p:nvPr/>
          </p:nvSpPr>
          <p:spPr>
            <a:xfrm>
              <a:off x="7155577" y="4536450"/>
              <a:ext cx="645229" cy="486999"/>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sp>
          <p:nvSpPr>
            <p:cNvPr id="85" name="80 Elipse"/>
            <p:cNvSpPr/>
            <p:nvPr/>
          </p:nvSpPr>
          <p:spPr>
            <a:xfrm>
              <a:off x="5619755" y="4537329"/>
              <a:ext cx="643472" cy="4852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sp>
          <p:nvSpPr>
            <p:cNvPr id="86" name="81 Elipse"/>
            <p:cNvSpPr/>
            <p:nvPr/>
          </p:nvSpPr>
          <p:spPr>
            <a:xfrm>
              <a:off x="6993478" y="5222484"/>
              <a:ext cx="643472" cy="486999"/>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sp>
          <p:nvSpPr>
            <p:cNvPr id="87" name="82 Elipse"/>
            <p:cNvSpPr/>
            <p:nvPr/>
          </p:nvSpPr>
          <p:spPr>
            <a:xfrm>
              <a:off x="5778502" y="5222484"/>
              <a:ext cx="643472" cy="4870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48000" tIns="48000" rIns="48000" bIns="48000" anchor="ctr"/>
            <a:lstStyle/>
            <a:p>
              <a:pPr algn="ctr">
                <a:defRPr/>
              </a:pPr>
              <a:r>
                <a:rPr lang="en-US" sz="1600" b="1">
                  <a:solidFill>
                    <a:schemeClr val="tx1"/>
                  </a:solidFill>
                  <a:effectLst>
                    <a:outerShdw blurRad="38100" dist="38100" dir="2700000" algn="tl">
                      <a:srgbClr val="000000">
                        <a:alpha val="43137"/>
                      </a:srgbClr>
                    </a:outerShdw>
                  </a:effectLst>
                </a:rPr>
                <a:t>EB</a:t>
              </a:r>
            </a:p>
          </p:txBody>
        </p:sp>
      </p:grpSp>
      <p:sp>
        <p:nvSpPr>
          <p:cNvPr id="91" name="89 Rectángulo redondeado"/>
          <p:cNvSpPr/>
          <p:nvPr/>
        </p:nvSpPr>
        <p:spPr>
          <a:xfrm>
            <a:off x="6882269" y="3514024"/>
            <a:ext cx="2739103" cy="928801"/>
          </a:xfrm>
          <a:prstGeom prst="roundRect">
            <a:avLst/>
          </a:prstGeom>
          <a:solidFill>
            <a:schemeClr val="bg1"/>
          </a:solidFill>
          <a:ln w="19050">
            <a:solidFill>
              <a:schemeClr val="tx1">
                <a:lumMod val="65000"/>
                <a:lumOff val="3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1600" b="1" dirty="0">
                <a:solidFill>
                  <a:schemeClr val="tx1"/>
                </a:solidFill>
              </a:rPr>
              <a:t>Los equipos básicos se componen de 6 a 12 adolescentes o jóvenes.</a:t>
            </a:r>
          </a:p>
        </p:txBody>
      </p:sp>
      <p:cxnSp>
        <p:nvCxnSpPr>
          <p:cNvPr id="99" name="Conector angular 98"/>
          <p:cNvCxnSpPr>
            <a:stCxn id="40" idx="2"/>
            <a:endCxn id="65" idx="6"/>
          </p:cNvCxnSpPr>
          <p:nvPr/>
        </p:nvCxnSpPr>
        <p:spPr>
          <a:xfrm rot="10800000" flipV="1">
            <a:off x="3800705" y="976413"/>
            <a:ext cx="3848599" cy="2992584"/>
          </a:xfrm>
          <a:prstGeom prst="bentConnector3">
            <a:avLst>
              <a:gd name="adj1" fmla="val 3812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Conector angular 102"/>
          <p:cNvCxnSpPr>
            <a:stCxn id="17" idx="6"/>
            <a:endCxn id="40" idx="0"/>
          </p:cNvCxnSpPr>
          <p:nvPr/>
        </p:nvCxnSpPr>
        <p:spPr>
          <a:xfrm flipV="1">
            <a:off x="3521990" y="714700"/>
            <a:ext cx="4456463" cy="256107"/>
          </a:xfrm>
          <a:prstGeom prst="bentConnector4">
            <a:avLst>
              <a:gd name="adj1" fmla="val 52463"/>
              <a:gd name="adj2" fmla="val 189687"/>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Conector recto de flecha 105"/>
          <p:cNvCxnSpPr>
            <a:stCxn id="55" idx="3"/>
          </p:cNvCxnSpPr>
          <p:nvPr/>
        </p:nvCxnSpPr>
        <p:spPr>
          <a:xfrm>
            <a:off x="5990494" y="4373995"/>
            <a:ext cx="1022035" cy="54115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52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1000" fill="hold"/>
                                        <p:tgtEl>
                                          <p:spTgt spid="91"/>
                                        </p:tgtEl>
                                        <p:attrNameLst>
                                          <p:attrName>ppt_w</p:attrName>
                                        </p:attrNameLst>
                                      </p:cBhvr>
                                      <p:tavLst>
                                        <p:tav tm="0">
                                          <p:val>
                                            <p:fltVal val="0"/>
                                          </p:val>
                                        </p:tav>
                                        <p:tav tm="100000">
                                          <p:val>
                                            <p:strVal val="#ppt_w"/>
                                          </p:val>
                                        </p:tav>
                                      </p:tavLst>
                                    </p:anim>
                                    <p:anim calcmode="lin" valueType="num">
                                      <p:cBhvr>
                                        <p:cTn id="8" dur="1000" fill="hold"/>
                                        <p:tgtEl>
                                          <p:spTgt spid="91"/>
                                        </p:tgtEl>
                                        <p:attrNameLst>
                                          <p:attrName>ppt_h</p:attrName>
                                        </p:attrNameLst>
                                      </p:cBhvr>
                                      <p:tavLst>
                                        <p:tav tm="0">
                                          <p:val>
                                            <p:fltVal val="0"/>
                                          </p:val>
                                        </p:tav>
                                        <p:tav tm="100000">
                                          <p:val>
                                            <p:strVal val="#ppt_h"/>
                                          </p:val>
                                        </p:tav>
                                      </p:tavLst>
                                    </p:anim>
                                    <p:animEffect transition="in" filter="fade">
                                      <p:cBhvr>
                                        <p:cTn id="9"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pic>
        <p:nvPicPr>
          <p:cNvPr id="4" name="Imagen 3"/>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53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77984" y="476217"/>
            <a:ext cx="8620442" cy="5664777"/>
          </a:xfrm>
          <a:prstGeom prst="rect">
            <a:avLst/>
          </a:prstGeom>
          <a:noFill/>
        </p:spPr>
      </p:pic>
    </p:spTree>
    <p:extLst>
      <p:ext uri="{BB962C8B-B14F-4D97-AF65-F5344CB8AC3E}">
        <p14:creationId xmlns:p14="http://schemas.microsoft.com/office/powerpoint/2010/main" val="398697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2"/>
          <p:cNvSpPr>
            <a:spLocks noGrp="1"/>
          </p:cNvSpPr>
          <p:nvPr>
            <p:ph type="title"/>
          </p:nvPr>
        </p:nvSpPr>
        <p:spPr>
          <a:xfrm>
            <a:off x="1860907" y="254603"/>
            <a:ext cx="7245928" cy="1016382"/>
          </a:xfrm>
        </p:spPr>
        <p:txBody>
          <a:bodyPr>
            <a:normAutofit/>
          </a:bodyPr>
          <a:lstStyle/>
          <a:p>
            <a:r>
              <a:rPr lang="es-ES_tradnl" sz="2800" b="1" dirty="0"/>
              <a:t>Matrimonio de Apoyo en Base de Datos Diocesana (MABDD).</a:t>
            </a:r>
            <a:endParaRPr lang="es-MX" sz="2800" b="1" dirty="0"/>
          </a:p>
        </p:txBody>
      </p:sp>
      <p:sp>
        <p:nvSpPr>
          <p:cNvPr id="8" name="Marcador de contenido 3"/>
          <p:cNvSpPr>
            <a:spLocks noGrp="1"/>
          </p:cNvSpPr>
          <p:nvPr>
            <p:ph idx="1"/>
          </p:nvPr>
        </p:nvSpPr>
        <p:spPr>
          <a:xfrm>
            <a:off x="305352" y="1813891"/>
            <a:ext cx="6400247" cy="1608878"/>
          </a:xfrm>
        </p:spPr>
        <p:txBody>
          <a:bodyPr>
            <a:noAutofit/>
          </a:bodyPr>
          <a:lstStyle/>
          <a:p>
            <a:pPr algn="just"/>
            <a:r>
              <a:rPr lang="es-ES_tradnl" sz="2400" b="1" dirty="0"/>
              <a:t>Objetivo</a:t>
            </a:r>
            <a:r>
              <a:rPr lang="es-ES_tradnl" sz="2400" dirty="0"/>
              <a:t>: </a:t>
            </a:r>
            <a:r>
              <a:rPr lang="es-MX" sz="2400" dirty="0"/>
              <a:t>Facilitar la toma de decisiones de los equipos Diocesanos y Sector, mediante el procesamiento de información operativa.</a:t>
            </a:r>
          </a:p>
          <a:p>
            <a:pPr algn="just"/>
            <a:endParaRPr lang="es-MX" sz="2400" dirty="0"/>
          </a:p>
        </p:txBody>
      </p:sp>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b="8861"/>
          <a:stretch/>
        </p:blipFill>
        <p:spPr>
          <a:xfrm>
            <a:off x="7628659" y="2638974"/>
            <a:ext cx="3086100" cy="2812645"/>
          </a:xfrm>
          <a:prstGeom prst="rect">
            <a:avLst/>
          </a:prstGeom>
        </p:spPr>
      </p:pic>
      <p:sp>
        <p:nvSpPr>
          <p:cNvPr id="10" name="Rectángulo 9"/>
          <p:cNvSpPr/>
          <p:nvPr/>
        </p:nvSpPr>
        <p:spPr>
          <a:xfrm>
            <a:off x="653143" y="3721314"/>
            <a:ext cx="6052456" cy="1384995"/>
          </a:xfrm>
          <a:prstGeom prst="rect">
            <a:avLst/>
          </a:prstGeom>
        </p:spPr>
        <p:txBody>
          <a:bodyPr wrap="square">
            <a:spAutoFit/>
          </a:bodyPr>
          <a:lstStyle/>
          <a:p>
            <a:pPr algn="just"/>
            <a:r>
              <a:rPr lang="es-MX" sz="1400" b="1" dirty="0"/>
              <a:t>Artículo10. Equipos Coordinadores Diocesanos (actualización a las Bases Constitutivas)</a:t>
            </a:r>
          </a:p>
          <a:p>
            <a:pPr algn="just"/>
            <a:r>
              <a:rPr lang="es-MX" sz="1400" dirty="0"/>
              <a:t>g) El ECD sede deberá contar con un matrimonio de apoyo en Base de Datos, el cual atenderá lo relacionado al tema en el ámbito diocesano. Estos matrimonios, no adquieren derecho a voto en una Asamblea Diocesana, pero podrán ser votados, si cumplen con los requisitos del artículo 11 inciso b).</a:t>
            </a:r>
          </a:p>
        </p:txBody>
      </p:sp>
      <p:sp>
        <p:nvSpPr>
          <p:cNvPr id="11" name="Rectángulo 10"/>
          <p:cNvSpPr/>
          <p:nvPr/>
        </p:nvSpPr>
        <p:spPr>
          <a:xfrm>
            <a:off x="7927758" y="4045033"/>
            <a:ext cx="1013043" cy="319009"/>
          </a:xfrm>
          <a:prstGeom prst="rect">
            <a:avLst/>
          </a:prstGeom>
        </p:spPr>
        <p:txBody>
          <a:bodyPr wrap="square">
            <a:spAutoFit/>
          </a:bodyPr>
          <a:lstStyle/>
          <a:p>
            <a:pPr algn="ctr"/>
            <a:r>
              <a:rPr lang="es-MX" sz="1400" b="1" dirty="0"/>
              <a:t>DIOCESIS</a:t>
            </a:r>
            <a:endParaRPr lang="es-MX" sz="1400" dirty="0"/>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551" y="1131746"/>
            <a:ext cx="1714500" cy="1285875"/>
          </a:xfrm>
          <a:prstGeom prst="rect">
            <a:avLst/>
          </a:prstGeom>
        </p:spPr>
      </p:pic>
      <p:sp>
        <p:nvSpPr>
          <p:cNvPr id="13"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880058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Marcador de contenido 3"/>
          <p:cNvSpPr>
            <a:spLocks noGrp="1"/>
          </p:cNvSpPr>
          <p:nvPr>
            <p:ph idx="1"/>
          </p:nvPr>
        </p:nvSpPr>
        <p:spPr>
          <a:xfrm>
            <a:off x="827315" y="1142228"/>
            <a:ext cx="9690216" cy="5003739"/>
          </a:xfrm>
        </p:spPr>
        <p:txBody>
          <a:bodyPr>
            <a:noAutofit/>
          </a:bodyPr>
          <a:lstStyle/>
          <a:p>
            <a:pPr algn="just">
              <a:buClrTx/>
              <a:buFont typeface="Arial" panose="020B0604020202020204" pitchFamily="34" charset="0"/>
              <a:buChar char="•"/>
            </a:pPr>
            <a:r>
              <a:rPr lang="es-MX" sz="2200" b="1" dirty="0"/>
              <a:t>Capacitar</a:t>
            </a:r>
            <a:r>
              <a:rPr lang="es-MX" sz="2200" dirty="0"/>
              <a:t>, </a:t>
            </a:r>
            <a:r>
              <a:rPr lang="es-MX" sz="2200" b="1" dirty="0"/>
              <a:t>orientar</a:t>
            </a:r>
            <a:r>
              <a:rPr lang="es-MX" sz="2200" dirty="0"/>
              <a:t> y dar </a:t>
            </a:r>
            <a:r>
              <a:rPr lang="es-MX" sz="2200" b="1" dirty="0"/>
              <a:t>soporte</a:t>
            </a:r>
            <a:r>
              <a:rPr lang="es-MX" sz="2200" dirty="0"/>
              <a:t> </a:t>
            </a:r>
            <a:r>
              <a:rPr lang="es-MX" sz="2200" b="1" dirty="0"/>
              <a:t>operativo</a:t>
            </a:r>
            <a:r>
              <a:rPr lang="es-MX" sz="2200" dirty="0"/>
              <a:t> a los usuarios del sistema en su diócesis.</a:t>
            </a:r>
          </a:p>
          <a:p>
            <a:pPr algn="just">
              <a:buClrTx/>
              <a:buFont typeface="Arial" panose="020B0604020202020204" pitchFamily="34" charset="0"/>
              <a:buChar char="•"/>
            </a:pPr>
            <a:r>
              <a:rPr lang="es-MX" sz="2200" b="1" dirty="0"/>
              <a:t>Apoyar</a:t>
            </a:r>
            <a:r>
              <a:rPr lang="es-MX" sz="2200" dirty="0"/>
              <a:t> al ECD, ECDJ y MARES en el registro de información relacionada con inscripciones, asistencia a eventos, capacitaciones y demás información operativa suministrada por los responsables de cada proceso.</a:t>
            </a:r>
          </a:p>
          <a:p>
            <a:pPr algn="just">
              <a:buClrTx/>
              <a:buFont typeface="Arial" panose="020B0604020202020204" pitchFamily="34" charset="0"/>
              <a:buChar char="•"/>
            </a:pPr>
            <a:r>
              <a:rPr lang="es-MX" sz="2200" b="1" dirty="0"/>
              <a:t>Generar</a:t>
            </a:r>
            <a:r>
              <a:rPr lang="es-MX" sz="2200" dirty="0"/>
              <a:t> los informes que le sean requeridos por el Equipo Coordinador Diocesano Pleno.</a:t>
            </a:r>
          </a:p>
          <a:p>
            <a:pPr algn="just">
              <a:buClrTx/>
              <a:buFont typeface="Arial" panose="020B0604020202020204" pitchFamily="34" charset="0"/>
              <a:buChar char="•"/>
            </a:pPr>
            <a:r>
              <a:rPr lang="es-MX" sz="2200" b="1" dirty="0"/>
              <a:t>Asistir</a:t>
            </a:r>
            <a:r>
              <a:rPr lang="es-MX" sz="2200" dirty="0"/>
              <a:t> a reuniones de evaluación con el ECD y a reuniones de capacitación, cuando el ECNP le convoque.</a:t>
            </a:r>
          </a:p>
          <a:p>
            <a:pPr algn="just">
              <a:buClrTx/>
              <a:buFont typeface="Arial" panose="020B0604020202020204" pitchFamily="34" charset="0"/>
              <a:buChar char="•"/>
            </a:pPr>
            <a:r>
              <a:rPr lang="es-MX" sz="2200" b="1" dirty="0"/>
              <a:t>Vigilar</a:t>
            </a:r>
            <a:r>
              <a:rPr lang="es-MX" sz="2200" dirty="0"/>
              <a:t> la integridad y la seguridad de la BDD generando los respaldos que sean necesarios. </a:t>
            </a:r>
          </a:p>
          <a:p>
            <a:pPr algn="just">
              <a:buClrTx/>
              <a:buFont typeface="Arial" panose="020B0604020202020204" pitchFamily="34" charset="0"/>
              <a:buChar char="•"/>
            </a:pPr>
            <a:r>
              <a:rPr lang="es-ES_tradnl" sz="2200" b="1" dirty="0"/>
              <a:t>Ejecutar</a:t>
            </a:r>
            <a:r>
              <a:rPr lang="es-ES_tradnl" sz="2200" dirty="0"/>
              <a:t> los programas y estrategias, indicados por el matrimonio Presidente Diocesano, quien es el responsable del servicio.</a:t>
            </a:r>
            <a:endParaRPr lang="es-MX" sz="2200" dirty="0"/>
          </a:p>
          <a:p>
            <a:pPr algn="just"/>
            <a:endParaRPr lang="es-MX" sz="2200" dirty="0"/>
          </a:p>
        </p:txBody>
      </p:sp>
      <p:sp>
        <p:nvSpPr>
          <p:cNvPr id="14" name="Título 2"/>
          <p:cNvSpPr txBox="1">
            <a:spLocks/>
          </p:cNvSpPr>
          <p:nvPr/>
        </p:nvSpPr>
        <p:spPr>
          <a:xfrm>
            <a:off x="1524001" y="-11236"/>
            <a:ext cx="3072781" cy="84041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MX" sz="3600" b="1" dirty="0"/>
              <a:t>Funciones:</a:t>
            </a:r>
          </a:p>
        </p:txBody>
      </p:sp>
      <p:sp>
        <p:nvSpPr>
          <p:cNvPr id="6" name="TextBox 7"/>
          <p:cNvSpPr txBox="1"/>
          <p:nvPr/>
        </p:nvSpPr>
        <p:spPr>
          <a:xfrm>
            <a:off x="1524001"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611976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6646</TotalTime>
  <Words>2333</Words>
  <Application>Microsoft Office PowerPoint</Application>
  <PresentationFormat>Panorámica</PresentationFormat>
  <Paragraphs>274</Paragraphs>
  <Slides>42</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42</vt:i4>
      </vt:variant>
    </vt:vector>
  </HeadingPairs>
  <TitlesOfParts>
    <vt:vector size="46" baseType="lpstr">
      <vt:lpstr>Arial</vt:lpstr>
      <vt:lpstr>Calibri</vt:lpstr>
      <vt:lpstr>Century Gothic</vt:lpstr>
      <vt:lpstr>Office Theme</vt:lpstr>
      <vt:lpstr>Presentación de PowerPoint</vt:lpstr>
      <vt:lpstr>Presentación de PowerPoint</vt:lpstr>
      <vt:lpstr>Presentación de PowerPoint</vt:lpstr>
      <vt:lpstr>Presentación de PowerPoint</vt:lpstr>
      <vt:lpstr>ESTRUCTURA DEL MFC</vt:lpstr>
      <vt:lpstr>Presentación de PowerPoint</vt:lpstr>
      <vt:lpstr>Presentación de PowerPoint</vt:lpstr>
      <vt:lpstr>Matrimonio de Apoyo en Base de Datos Diocesana (MABDD).</vt:lpstr>
      <vt:lpstr>Presentación de PowerPoint</vt:lpstr>
      <vt:lpstr>Presentación de PowerPoint</vt:lpstr>
      <vt:lpstr>Matrimonio de Apoyo en Base de Sector  (MABDS).</vt:lpstr>
      <vt:lpstr>Presentación de PowerPoint</vt:lpstr>
      <vt:lpstr>Presentación de PowerPoint</vt:lpstr>
      <vt:lpstr>Presentación de PowerPoint</vt:lpstr>
      <vt:lpstr>Presentación de PowerPoint</vt:lpstr>
      <vt:lpstr>Características Operativas del sistema BDW</vt:lpstr>
      <vt:lpstr>Características Operativas del sistema BDW</vt:lpstr>
      <vt:lpstr>Características Operativas del sistema BDW</vt:lpstr>
      <vt:lpstr>Usuarios del Sistema</vt:lpstr>
      <vt:lpstr>Usuarios del Sistema Juvenil</vt:lpstr>
      <vt:lpstr>Presentación de PowerPoint</vt:lpstr>
      <vt:lpstr>Registro de asistencias a eventos por código “QR”.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 sus ordenes amigos!!</vt:lpstr>
    </vt:vector>
  </TitlesOfParts>
  <Company>sdfsdf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sfsd sdfsdf</dc:creator>
  <cp:lastModifiedBy>Elías Solís Rivera</cp:lastModifiedBy>
  <cp:revision>178</cp:revision>
  <dcterms:created xsi:type="dcterms:W3CDTF">2019-08-30T21:38:12Z</dcterms:created>
  <dcterms:modified xsi:type="dcterms:W3CDTF">2022-11-22T01:30:55Z</dcterms:modified>
</cp:coreProperties>
</file>